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02" r:id="rId2"/>
    <p:sldId id="3901" r:id="rId3"/>
    <p:sldId id="3913" r:id="rId4"/>
    <p:sldId id="3915" r:id="rId5"/>
    <p:sldId id="3908" r:id="rId6"/>
    <p:sldId id="3911" r:id="rId7"/>
    <p:sldId id="3912" r:id="rId8"/>
    <p:sldId id="3914" r:id="rId9"/>
  </p:sldIdLst>
  <p:sldSz cx="9906000" cy="6858000" type="A4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4E397F92-679E-4E52-BDBF-69B6ECEFA7FC}">
          <p14:sldIdLst>
            <p14:sldId id="3902"/>
            <p14:sldId id="3901"/>
            <p14:sldId id="3913"/>
            <p14:sldId id="3915"/>
            <p14:sldId id="3908"/>
            <p14:sldId id="3911"/>
            <p14:sldId id="3912"/>
            <p14:sldId id="39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572">
          <p15:clr>
            <a:srgbClr val="A4A3A4"/>
          </p15:clr>
        </p15:guide>
        <p15:guide id="4" pos="172">
          <p15:clr>
            <a:srgbClr val="A4A3A4"/>
          </p15:clr>
        </p15:guide>
        <p15:guide id="5" pos="1669" userDrawn="1">
          <p15:clr>
            <a:srgbClr val="A4A3A4"/>
          </p15:clr>
        </p15:guide>
        <p15:guide id="6" pos="60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72F3CC-8FB7-CE48-9957-61519819D6A5}" v="13" dt="2020-12-08T08:07:40.758"/>
    <p1510:client id="{24996097-148A-9B5F-3C6A-1D8F5161E9DE}" v="31" dt="2020-12-09T00:11:41.926"/>
    <p1510:client id="{2541CB44-214B-A112-CF71-50F45CC398A4}" v="3194" dt="2020-12-09T02:08:49.542"/>
    <p1510:client id="{269E6781-60F6-4718-AA34-41F582BF1165}" v="335" dt="2020-12-08T08:08:31.868"/>
    <p1510:client id="{917CC779-BBC1-48F8-80B5-7CAB6B153A0E}" v="968" dt="2020-12-08T09:14:06.276"/>
    <p1510:client id="{EA87D262-A6EF-62F9-20F6-8A05BCC1A0D9}" v="211" dt="2020-12-09T00:18:15.070"/>
    <p1510:client id="{EEC9665E-46E7-F793-CC9C-249E457330E1}" v="2545" dt="2020-12-08T07:38:22.591"/>
    <p1510:client id="{F991376C-2C3E-5750-189B-B44E49EE7A44}" v="74" dt="2020-12-08T08:45:08.2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973" y="24"/>
      </p:cViewPr>
      <p:guideLst>
        <p:guide orient="horz" pos="28"/>
        <p:guide orient="horz" pos="4110"/>
        <p:guide orient="horz" pos="572"/>
        <p:guide pos="172"/>
        <p:guide pos="1669"/>
        <p:guide pos="60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F1225461-CDEE-40AE-BE5A-B0D6A88E78F5}" type="datetimeFigureOut">
              <a:rPr lang="ko-KR" altLang="en-US" smtClean="0"/>
              <a:pPr/>
              <a:t>2020-12-10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646211A0-6716-4A4E-93CF-B5F51996FCE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F583933B-6AB5-4233-8138-6B546BA674BB}" type="datetimeFigureOut">
              <a:rPr lang="ko-KR" altLang="en-US" smtClean="0"/>
              <a:pPr/>
              <a:t>2020-12-10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CB9C85A4-BB31-4AB3-9965-5CBE581847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17A04-2260-471F-B1CA-1308583E59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" descr="image001"/>
          <p:cNvPicPr>
            <a:picLocks noChangeAspect="1" noChangeArrowheads="1"/>
          </p:cNvPicPr>
          <p:nvPr userDrawn="1"/>
        </p:nvPicPr>
        <p:blipFill>
          <a:blip r:embed="rId2" cstate="print"/>
          <a:srcRect t="19211" b="20197"/>
          <a:stretch>
            <a:fillRect/>
          </a:stretch>
        </p:blipFill>
        <p:spPr bwMode="auto">
          <a:xfrm>
            <a:off x="3" y="6728460"/>
            <a:ext cx="305754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그림 18" descr="기획실.png"/>
          <p:cNvPicPr>
            <a:picLocks noChangeAspect="1"/>
          </p:cNvPicPr>
          <p:nvPr userDrawn="1"/>
        </p:nvPicPr>
        <p:blipFill>
          <a:blip r:embed="rId3" cstate="print"/>
          <a:srcRect r="11653"/>
          <a:stretch>
            <a:fillRect/>
          </a:stretch>
        </p:blipFill>
        <p:spPr>
          <a:xfrm>
            <a:off x="8697416" y="6608284"/>
            <a:ext cx="1186036" cy="292008"/>
          </a:xfrm>
          <a:prstGeom prst="rect">
            <a:avLst/>
          </a:prstGeom>
        </p:spPr>
      </p:pic>
      <p:sp>
        <p:nvSpPr>
          <p:cNvPr id="20" name="직사각형 19"/>
          <p:cNvSpPr/>
          <p:nvPr userDrawn="1"/>
        </p:nvSpPr>
        <p:spPr>
          <a:xfrm>
            <a:off x="3" y="6673552"/>
            <a:ext cx="8640000" cy="36000"/>
          </a:xfrm>
          <a:prstGeom prst="rect">
            <a:avLst/>
          </a:prstGeom>
          <a:gradFill flip="none" rotWithShape="1">
            <a:gsLst>
              <a:gs pos="0">
                <a:srgbClr val="5F5F5F">
                  <a:tint val="66000"/>
                  <a:satMod val="160000"/>
                </a:srgbClr>
              </a:gs>
              <a:gs pos="50000">
                <a:srgbClr val="5F5F5F">
                  <a:tint val="44500"/>
                  <a:satMod val="160000"/>
                </a:srgbClr>
              </a:gs>
              <a:gs pos="100000">
                <a:srgbClr val="5F5F5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/>
          <p:cNvCxnSpPr/>
          <p:nvPr userDrawn="1"/>
        </p:nvCxnSpPr>
        <p:spPr>
          <a:xfrm flipH="1">
            <a:off x="272480" y="476672"/>
            <a:ext cx="9409720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797300" y="659226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17A04-2260-471F-B1CA-1308583E59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tronics.co.k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100E66-66DC-4B76-955A-EA4CF65AA3F5}"/>
              </a:ext>
            </a:extLst>
          </p:cNvPr>
          <p:cNvSpPr txBox="1"/>
          <p:nvPr/>
        </p:nvSpPr>
        <p:spPr>
          <a:xfrm>
            <a:off x="385227" y="1478439"/>
            <a:ext cx="9129464" cy="19927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400" b="1">
                <a:ea typeface="맑은 고딕"/>
              </a:rPr>
              <a:t>재택근무시 </a:t>
            </a:r>
            <a:endParaRPr lang="ko-KR" b="1"/>
          </a:p>
          <a:p>
            <a:pPr algn="ctr">
              <a:lnSpc>
                <a:spcPct val="150000"/>
              </a:lnSpc>
            </a:pPr>
            <a:r>
              <a:rPr lang="ko-KR" altLang="en-US" sz="4400" b="1">
                <a:ea typeface="맑은 고딕"/>
              </a:rPr>
              <a:t>원격접속 가이드</a:t>
            </a:r>
            <a:endParaRPr lang="ko-KR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8946E1-7FFB-43A8-B2CF-D207A81402C4}"/>
              </a:ext>
            </a:extLst>
          </p:cNvPr>
          <p:cNvSpPr txBox="1"/>
          <p:nvPr/>
        </p:nvSpPr>
        <p:spPr>
          <a:xfrm>
            <a:off x="6481523" y="5169272"/>
            <a:ext cx="273452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600" b="1">
                <a:latin typeface="Malgun Gothic"/>
                <a:ea typeface="Malgun Gothic"/>
              </a:rPr>
              <a:t>IT</a:t>
            </a:r>
            <a:r>
              <a:rPr lang="ko-KR" altLang="en-US" sz="1600" b="1">
                <a:latin typeface="Malgun Gothic"/>
                <a:ea typeface="Malgun Gothic"/>
              </a:rPr>
              <a:t>기획운영팀</a:t>
            </a:r>
            <a:endParaRPr lang="en-US" sz="1600" b="1">
              <a:ea typeface="+mn-lt"/>
              <a:cs typeface="+mn-lt"/>
            </a:endParaRPr>
          </a:p>
          <a:p>
            <a:pPr algn="r"/>
            <a:r>
              <a:rPr lang="en-US" altLang="ko-KR" sz="1600" b="1">
                <a:ea typeface="맑은 고딕"/>
              </a:rPr>
              <a:t>2020. 12 </a:t>
            </a:r>
            <a:endParaRPr lang="ko-KR" sz="1600" b="1">
              <a:ea typeface="맑은 고딕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0412CA1-0025-4FE1-B7E8-1EB927B65649}"/>
              </a:ext>
            </a:extLst>
          </p:cNvPr>
          <p:cNvSpPr/>
          <p:nvPr/>
        </p:nvSpPr>
        <p:spPr bwMode="gray">
          <a:xfrm>
            <a:off x="2391716" y="1565598"/>
            <a:ext cx="5040000" cy="36000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  <a:sym typeface="맑은 고딕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138F514-FC6A-4911-BA5C-3EE75FC13227}"/>
              </a:ext>
            </a:extLst>
          </p:cNvPr>
          <p:cNvSpPr/>
          <p:nvPr/>
        </p:nvSpPr>
        <p:spPr bwMode="gray">
          <a:xfrm>
            <a:off x="2429959" y="3540388"/>
            <a:ext cx="5040000" cy="36000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  <a:sym typeface="맑은 고딕"/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31BB08A-672B-424D-9D44-EB845DA36C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1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512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>
            <a:extLst>
              <a:ext uri="{FF2B5EF4-FFF2-40B4-BE49-F238E27FC236}">
                <a16:creationId xmlns:a16="http://schemas.microsoft.com/office/drawing/2014/main" id="{F8571CDF-508B-4567-8777-10CBE6AC1180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>
                <a:ea typeface="맑은 고딕"/>
              </a:rPr>
              <a:t>재택근무 솔루션 안내</a:t>
            </a:r>
            <a:endParaRPr lang="en-US" altLang="ko-KR" sz="1600" b="1">
              <a:ea typeface="맑은 고딕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197C40-483A-4095-8184-0C5B4012B5FE}"/>
              </a:ext>
            </a:extLst>
          </p:cNvPr>
          <p:cNvSpPr txBox="1"/>
          <p:nvPr/>
        </p:nvSpPr>
        <p:spPr>
          <a:xfrm>
            <a:off x="344487" y="607553"/>
            <a:ext cx="8982759" cy="4846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ea typeface="맑은 고딕"/>
              </a:rPr>
              <a:t>• 재택근무 솔루션이란</a:t>
            </a:r>
            <a:r>
              <a:rPr lang="en-US" altLang="ko-KR" sz="1600" b="1" dirty="0">
                <a:ea typeface="맑은 고딕"/>
              </a:rPr>
              <a:t>?</a:t>
            </a:r>
            <a:endParaRPr lang="ko-KR" altLang="en-US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- </a:t>
            </a:r>
            <a:r>
              <a:rPr lang="ko-KR" altLang="en-US" sz="1600" b="1" dirty="0">
                <a:ea typeface="맑은 고딕"/>
              </a:rPr>
              <a:t>집이나 원격지에서 회사의 환경처럼 근무를 가능하게 해주는 프로그램.</a:t>
            </a:r>
            <a:endParaRPr lang="en-US" altLang="ko-KR" sz="16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- </a:t>
            </a:r>
            <a:r>
              <a:rPr lang="en-US" altLang="ko-KR" sz="1600" b="1" dirty="0" err="1">
                <a:ea typeface="맑은 고딕"/>
              </a:rPr>
              <a:t>SDP를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기반으로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구축되어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보안강화된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네트워크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접속이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가능</a:t>
            </a:r>
            <a:r>
              <a:rPr lang="en-US" altLang="ko-KR" sz="1600" b="1" dirty="0">
                <a:ea typeface="맑은 고딕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6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ea typeface="맑은 고딕"/>
              </a:rPr>
              <a:t>• 재택근무방법</a:t>
            </a:r>
            <a:endParaRPr lang="en-US" altLang="ko-KR" sz="16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1. </a:t>
            </a:r>
            <a:r>
              <a:rPr lang="ko-KR" altLang="en-US" sz="1600" b="1" dirty="0">
                <a:ea typeface="맑은 고딕"/>
              </a:rPr>
              <a:t>업무용 </a:t>
            </a:r>
            <a:r>
              <a:rPr lang="en-US" altLang="ko-KR" sz="1600" b="1" dirty="0">
                <a:ea typeface="맑은 고딕"/>
              </a:rPr>
              <a:t>PC </a:t>
            </a:r>
            <a:r>
              <a:rPr lang="ko-KR" altLang="en-US" sz="1600" b="1" dirty="0">
                <a:ea typeface="맑은 고딕"/>
              </a:rPr>
              <a:t>사용 (노트북 사용자)</a:t>
            </a:r>
            <a:endParaRPr lang="en-US" altLang="ko-KR" sz="16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  - </a:t>
            </a:r>
            <a:r>
              <a:rPr lang="en-US" altLang="ko-KR" sz="1600" b="1" dirty="0" err="1">
                <a:ea typeface="맑은 고딕"/>
              </a:rPr>
              <a:t>설치된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재택근무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솔루션으로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ko-KR" altLang="en-US" sz="1600" b="1" dirty="0">
                <a:ea typeface="맑은 고딕"/>
              </a:rPr>
              <a:t>계정 </a:t>
            </a:r>
            <a:r>
              <a:rPr lang="en-US" altLang="ko-KR" sz="1600" b="1" dirty="0" err="1">
                <a:ea typeface="맑은 고딕"/>
              </a:rPr>
              <a:t>로그인하여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사용</a:t>
            </a:r>
            <a:r>
              <a:rPr lang="en-US" altLang="ko-KR" sz="1600" b="1" dirty="0">
                <a:ea typeface="맑은 고딕"/>
              </a:rPr>
              <a:t> </a:t>
            </a:r>
            <a:endParaRPr lang="en-US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     (</a:t>
            </a:r>
            <a:r>
              <a:rPr lang="en-US" altLang="ko-KR" sz="1600" b="1" dirty="0" err="1">
                <a:ea typeface="맑은 고딕"/>
              </a:rPr>
              <a:t>사내망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접속으로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회사와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동일한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환경에서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업무가능</a:t>
            </a:r>
            <a:r>
              <a:rPr lang="en-US" altLang="ko-KR" sz="1600" b="1" dirty="0">
                <a:ea typeface="맑은 고딕"/>
              </a:rPr>
              <a:t>)</a:t>
            </a:r>
            <a:endParaRPr lang="en-US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 2. </a:t>
            </a:r>
            <a:r>
              <a:rPr lang="ko-KR" altLang="en-US" sz="1600" b="1" dirty="0">
                <a:ea typeface="맑은 고딕"/>
              </a:rPr>
              <a:t>개인용 </a:t>
            </a:r>
            <a:r>
              <a:rPr lang="en-US" altLang="ko-KR" sz="1600" b="1" dirty="0">
                <a:ea typeface="맑은 고딕"/>
              </a:rPr>
              <a:t>PC </a:t>
            </a:r>
            <a:r>
              <a:rPr lang="ko-KR" altLang="en-US" sz="1600" b="1" dirty="0">
                <a:ea typeface="맑은 고딕"/>
              </a:rPr>
              <a:t>사용 (데스크탑 사용자 + </a:t>
            </a:r>
            <a:r>
              <a:rPr lang="ko-KR" altLang="en-US" sz="1600" b="1" dirty="0" err="1">
                <a:ea typeface="맑은 고딕"/>
              </a:rPr>
              <a:t>AD부문</a:t>
            </a:r>
            <a:r>
              <a:rPr lang="ko-KR" altLang="en-US" sz="1600" b="1" dirty="0">
                <a:ea typeface="맑은 고딕"/>
              </a:rPr>
              <a:t>)</a:t>
            </a:r>
            <a:endParaRPr lang="en-US" altLang="ko-KR" sz="16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  - </a:t>
            </a:r>
            <a:r>
              <a:rPr lang="en-US" altLang="ko-KR" sz="1600" b="1" dirty="0" err="1">
                <a:ea typeface="맑은 고딕"/>
              </a:rPr>
              <a:t>설치</a:t>
            </a:r>
            <a:r>
              <a:rPr lang="en-US" altLang="ko-KR" sz="1600" b="1" dirty="0">
                <a:ea typeface="맑은 고딕"/>
              </a:rPr>
              <a:t> 및 </a:t>
            </a:r>
            <a:r>
              <a:rPr lang="en-US" altLang="ko-KR" sz="1600" b="1" dirty="0" err="1">
                <a:ea typeface="맑은 고딕"/>
              </a:rPr>
              <a:t>사용자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인증</a:t>
            </a:r>
            <a:r>
              <a:rPr lang="en-US" altLang="ko-KR" sz="1600" b="1" dirty="0">
                <a:ea typeface="맑은 고딕"/>
              </a:rPr>
              <a:t>(</a:t>
            </a:r>
            <a:r>
              <a:rPr lang="ko-KR" altLang="en-US" sz="1600" b="1" dirty="0">
                <a:ea typeface="맑은 고딕"/>
              </a:rPr>
              <a:t>최초 접속시에 </a:t>
            </a:r>
            <a:r>
              <a:rPr lang="en-US" altLang="ko-KR" sz="1600" b="1" dirty="0">
                <a:ea typeface="맑은 고딕"/>
              </a:rPr>
              <a:t>IT </a:t>
            </a:r>
            <a:r>
              <a:rPr lang="ko-KR" altLang="en-US" sz="1600" b="1" dirty="0">
                <a:ea typeface="맑은 고딕"/>
              </a:rPr>
              <a:t>승인 필요</a:t>
            </a:r>
            <a:r>
              <a:rPr lang="en-US" altLang="ko-KR" sz="1600" b="1" dirty="0">
                <a:ea typeface="맑은 고딕"/>
              </a:rPr>
              <a:t>) </a:t>
            </a:r>
            <a:r>
              <a:rPr lang="ko-KR" altLang="en-US" sz="1600" b="1" dirty="0">
                <a:ea typeface="맑은 고딕"/>
              </a:rPr>
              <a:t>진행</a:t>
            </a:r>
            <a:endParaRPr lang="en-US" altLang="ko-KR" sz="1600" b="1" dirty="0">
              <a:solidFill>
                <a:srgbClr val="000000"/>
              </a:solidFill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  - </a:t>
            </a:r>
            <a:r>
              <a:rPr lang="en-US" altLang="ko-KR" sz="1600" b="1" dirty="0" err="1">
                <a:ea typeface="맑은 고딕"/>
              </a:rPr>
              <a:t>사용자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로그인</a:t>
            </a:r>
            <a:r>
              <a:rPr lang="en-US" altLang="ko-KR" sz="1600" b="1" dirty="0">
                <a:ea typeface="맑은 고딕"/>
              </a:rPr>
              <a:t> 및 </a:t>
            </a:r>
            <a:r>
              <a:rPr lang="en-US" altLang="ko-KR" sz="1600" b="1" dirty="0" err="1">
                <a:ea typeface="맑은 고딕"/>
              </a:rPr>
              <a:t>업무용PC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원격접속하여</a:t>
            </a:r>
            <a:r>
              <a:rPr lang="en-US" altLang="ko-KR" sz="1600" b="1" dirty="0">
                <a:ea typeface="맑은 고딕"/>
              </a:rPr>
              <a:t> </a:t>
            </a:r>
            <a:r>
              <a:rPr lang="en-US" altLang="ko-KR" sz="1600" b="1" dirty="0" err="1">
                <a:ea typeface="맑은 고딕"/>
              </a:rPr>
              <a:t>사용</a:t>
            </a:r>
            <a:r>
              <a:rPr lang="en-US" altLang="ko-KR" sz="1600" b="1" dirty="0">
                <a:ea typeface="맑은 고딕"/>
              </a:rPr>
              <a:t> </a:t>
            </a:r>
            <a:endParaRPr lang="en-US" altLang="ko-KR" sz="1600" b="1" u="sng" dirty="0">
              <a:solidFill>
                <a:srgbClr val="0070C0"/>
              </a:solidFill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맑은 고딕"/>
              </a:rPr>
              <a:t>        (</a:t>
            </a:r>
            <a:r>
              <a:rPr lang="en-US" altLang="ko-KR" sz="1600" b="1" dirty="0" err="1">
                <a:ea typeface="맑은 고딕"/>
              </a:rPr>
              <a:t>회사내에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있는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업무용PC의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환경을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사용하여</a:t>
            </a:r>
            <a:r>
              <a:rPr lang="en-US" altLang="ko-KR" sz="1600" b="1" dirty="0">
                <a:ea typeface="맑은 고딕"/>
              </a:rPr>
              <a:t> </a:t>
            </a:r>
            <a:r>
              <a:rPr lang="en-US" altLang="ko-KR" sz="1600" b="1" dirty="0" err="1">
                <a:ea typeface="맑은 고딕"/>
              </a:rPr>
              <a:t>업무가능</a:t>
            </a:r>
            <a:r>
              <a:rPr lang="en-US" altLang="ko-KR" sz="1600" b="1" dirty="0">
                <a:ea typeface="맑은 고딕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  </a:t>
            </a:r>
            <a:r>
              <a:rPr lang="ko-KR" altLang="en-US" sz="1600" b="1" dirty="0"/>
              <a:t> </a:t>
            </a:r>
            <a:endParaRPr lang="en-US" altLang="ko-KR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152894-AD2B-4260-A5D2-AC4722C1BD4C}"/>
              </a:ext>
            </a:extLst>
          </p:cNvPr>
          <p:cNvSpPr txBox="1"/>
          <p:nvPr/>
        </p:nvSpPr>
        <p:spPr>
          <a:xfrm>
            <a:off x="270536" y="6259138"/>
            <a:ext cx="8982759" cy="3336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>
                <a:ea typeface="맑은 고딕"/>
              </a:rPr>
              <a:t>＊</a:t>
            </a:r>
            <a:r>
              <a:rPr lang="en-US" altLang="ko-KR" sz="1200">
                <a:ea typeface="맑은 고딕"/>
              </a:rPr>
              <a:t>SDP : SOFTWARE DEFINED PERIMETER , </a:t>
            </a:r>
            <a:r>
              <a:rPr lang="ko-KR" altLang="en-US" sz="1200">
                <a:ea typeface="맑은 고딕"/>
              </a:rPr>
              <a:t>사용자 인증기반으로 접근을 제어하는 보안네트워크 시스템</a:t>
            </a:r>
            <a:endParaRPr lang="en-US" altLang="ko-KR" sz="1200">
              <a:ea typeface="맑은 고딕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04BA8D9-CE78-44FA-8E92-BB6ED49F7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2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923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ABB30C3-F2DB-4C25-917F-567BDD0F9A4A}"/>
              </a:ext>
            </a:extLst>
          </p:cNvPr>
          <p:cNvSpPr/>
          <p:nvPr/>
        </p:nvSpPr>
        <p:spPr>
          <a:xfrm>
            <a:off x="691757" y="1319683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FDD2E53-391E-416F-AC09-3371AF36148B}"/>
              </a:ext>
            </a:extLst>
          </p:cNvPr>
          <p:cNvSpPr/>
          <p:nvPr/>
        </p:nvSpPr>
        <p:spPr>
          <a:xfrm>
            <a:off x="5098058" y="1319683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B1ED5A-359A-4A50-A517-C246E9364F1D}"/>
              </a:ext>
            </a:extLst>
          </p:cNvPr>
          <p:cNvSpPr/>
          <p:nvPr/>
        </p:nvSpPr>
        <p:spPr>
          <a:xfrm>
            <a:off x="691595" y="4021580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06314A1-0DB3-4438-A681-591DA5FD39D6}"/>
              </a:ext>
            </a:extLst>
          </p:cNvPr>
          <p:cNvSpPr/>
          <p:nvPr/>
        </p:nvSpPr>
        <p:spPr>
          <a:xfrm>
            <a:off x="5097045" y="4021580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0F8DBC2-3244-4258-B850-A34775027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97300" y="6833200"/>
            <a:ext cx="2311400" cy="365125"/>
          </a:xfrm>
        </p:spPr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3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9A4E9AC-79AD-4BA2-87B3-B652C1F5BA11}"/>
              </a:ext>
            </a:extLst>
          </p:cNvPr>
          <p:cNvSpPr/>
          <p:nvPr/>
        </p:nvSpPr>
        <p:spPr>
          <a:xfrm>
            <a:off x="698494" y="1322547"/>
            <a:ext cx="411419" cy="371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BE6CE-4C93-4E1F-8715-F3724B95DEB7}"/>
              </a:ext>
            </a:extLst>
          </p:cNvPr>
          <p:cNvSpPr txBox="1"/>
          <p:nvPr/>
        </p:nvSpPr>
        <p:spPr>
          <a:xfrm>
            <a:off x="1151247" y="1390552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sz="1200" b="1" dirty="0">
                <a:latin typeface="Malgun Gothic"/>
                <a:ea typeface="Malgun Gothic"/>
              </a:rPr>
              <a:t>NAC 아이디/비밀번호 </a:t>
            </a:r>
            <a:r>
              <a:rPr lang="ko-KR" sz="1200" b="1" dirty="0" err="1">
                <a:latin typeface="Malgun Gothic"/>
                <a:ea typeface="Malgun Gothic"/>
              </a:rPr>
              <a:t>입력후</a:t>
            </a:r>
            <a:r>
              <a:rPr lang="ko-KR" sz="1200" b="1" dirty="0">
                <a:latin typeface="Malgun Gothic"/>
                <a:ea typeface="Malgun Gothic"/>
              </a:rPr>
              <a:t> 로그인</a:t>
            </a:r>
            <a:endParaRPr lang="ko-KR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F7969E6-4BBD-4759-9B68-BFFA3053ED66}"/>
              </a:ext>
            </a:extLst>
          </p:cNvPr>
          <p:cNvSpPr/>
          <p:nvPr/>
        </p:nvSpPr>
        <p:spPr>
          <a:xfrm>
            <a:off x="5100025" y="1321714"/>
            <a:ext cx="412560" cy="371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2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FFDD9E6-9D41-4863-9C0E-DA21456A9939}"/>
              </a:ext>
            </a:extLst>
          </p:cNvPr>
          <p:cNvSpPr/>
          <p:nvPr/>
        </p:nvSpPr>
        <p:spPr>
          <a:xfrm>
            <a:off x="5101586" y="4027226"/>
            <a:ext cx="386741" cy="389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BC8A27A-154D-4B1F-8BC4-0A4DD792B29C}"/>
              </a:ext>
            </a:extLst>
          </p:cNvPr>
          <p:cNvSpPr/>
          <p:nvPr/>
        </p:nvSpPr>
        <p:spPr>
          <a:xfrm>
            <a:off x="698493" y="4033264"/>
            <a:ext cx="408290" cy="374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05D63-608C-443E-8829-6DC4B9095E2D}"/>
              </a:ext>
            </a:extLst>
          </p:cNvPr>
          <p:cNvSpPr txBox="1"/>
          <p:nvPr/>
        </p:nvSpPr>
        <p:spPr>
          <a:xfrm>
            <a:off x="5566345" y="1390552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altLang="en-US" sz="1200" b="1" dirty="0">
                <a:ea typeface="맑은 고딕"/>
              </a:rPr>
              <a:t>"</a:t>
            </a:r>
            <a:r>
              <a:rPr lang="ko-KR" altLang="en-US" sz="1200" b="1" dirty="0" err="1">
                <a:ea typeface="맑은 고딕"/>
              </a:rPr>
              <a:t>예"를</a:t>
            </a:r>
            <a:r>
              <a:rPr lang="ko-KR" altLang="en-US" sz="1200" b="1" dirty="0">
                <a:ea typeface="맑은 고딕"/>
              </a:rPr>
              <a:t> 눌러 장비를 등록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269BE2-A3C0-4F53-A964-9BF3C3250B1A}"/>
              </a:ext>
            </a:extLst>
          </p:cNvPr>
          <p:cNvSpPr txBox="1"/>
          <p:nvPr/>
        </p:nvSpPr>
        <p:spPr>
          <a:xfrm>
            <a:off x="1150967" y="4066635"/>
            <a:ext cx="3706366" cy="3336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장비등록 </a:t>
            </a:r>
            <a:r>
              <a:rPr lang="ko-KR" altLang="en-US" sz="1200" b="1" dirty="0" err="1">
                <a:ea typeface="맑은 고딕"/>
              </a:rPr>
              <a:t>완료후</a:t>
            </a:r>
            <a:r>
              <a:rPr lang="ko-KR" altLang="en-US" sz="1200" b="1" dirty="0">
                <a:ea typeface="맑은 고딕"/>
              </a:rPr>
              <a:t> "확인" 클릭</a:t>
            </a:r>
            <a:endParaRPr lang="ko-KR" altLang="en-US" sz="1200" b="1" dirty="0">
              <a:ea typeface="맑은 고딕" panose="020B0503020000020004" pitchFamily="34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60FACD45-5FCD-4157-88DE-60D4646781F3}"/>
              </a:ext>
            </a:extLst>
          </p:cNvPr>
          <p:cNvGrpSpPr/>
          <p:nvPr/>
        </p:nvGrpSpPr>
        <p:grpSpPr>
          <a:xfrm>
            <a:off x="968939" y="1751952"/>
            <a:ext cx="3835448" cy="2072276"/>
            <a:chOff x="564437" y="1459390"/>
            <a:chExt cx="4214130" cy="227879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74409CD7-45CD-44AA-BB1E-9381FA82C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437" y="1459390"/>
              <a:ext cx="4214130" cy="2278790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7C1B1D86-3D59-4E3A-B4EA-B88BF69CB8DB}"/>
                </a:ext>
              </a:extLst>
            </p:cNvPr>
            <p:cNvSpPr/>
            <p:nvPr/>
          </p:nvSpPr>
          <p:spPr>
            <a:xfrm>
              <a:off x="3800392" y="2547186"/>
              <a:ext cx="734136" cy="4827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" name="그림 19">
            <a:extLst>
              <a:ext uri="{FF2B5EF4-FFF2-40B4-BE49-F238E27FC236}">
                <a16:creationId xmlns:a16="http://schemas.microsoft.com/office/drawing/2014/main" id="{3495AB62-B3A2-4148-8287-8A77B936C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55" t="9442" r="226"/>
          <a:stretch/>
        </p:blipFill>
        <p:spPr>
          <a:xfrm>
            <a:off x="5288342" y="1879907"/>
            <a:ext cx="3980086" cy="1901332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3A067076-D071-4BAF-B98F-AC09F3BD0FE5}"/>
              </a:ext>
            </a:extLst>
          </p:cNvPr>
          <p:cNvSpPr/>
          <p:nvPr/>
        </p:nvSpPr>
        <p:spPr>
          <a:xfrm>
            <a:off x="5227345" y="1784341"/>
            <a:ext cx="610880" cy="421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6CEE7986-5512-4365-9967-2B8ACDF97EF2}"/>
              </a:ext>
            </a:extLst>
          </p:cNvPr>
          <p:cNvGrpSpPr/>
          <p:nvPr/>
        </p:nvGrpSpPr>
        <p:grpSpPr>
          <a:xfrm>
            <a:off x="853234" y="4526101"/>
            <a:ext cx="4001266" cy="2000592"/>
            <a:chOff x="904873" y="4637963"/>
            <a:chExt cx="3889383" cy="1802683"/>
          </a:xfrm>
        </p:grpSpPr>
        <p:pic>
          <p:nvPicPr>
            <p:cNvPr id="25" name="그림 24" descr="텍스트이(가) 표시된 사진&#10;&#10;자동 생성된 설명">
              <a:extLst>
                <a:ext uri="{FF2B5EF4-FFF2-40B4-BE49-F238E27FC236}">
                  <a16:creationId xmlns:a16="http://schemas.microsoft.com/office/drawing/2014/main" id="{959A78FA-4B7A-4986-B83A-EB53A0BEA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30" t="9829" r="219" b="427"/>
            <a:stretch/>
          </p:blipFill>
          <p:spPr>
            <a:xfrm>
              <a:off x="904873" y="4637963"/>
              <a:ext cx="3889383" cy="1802683"/>
            </a:xfrm>
            <a:prstGeom prst="rect">
              <a:avLst/>
            </a:prstGeom>
          </p:spPr>
        </p:pic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1D1578E5-DED4-4229-9078-5DED58EA722B}"/>
                </a:ext>
              </a:extLst>
            </p:cNvPr>
            <p:cNvSpPr/>
            <p:nvPr/>
          </p:nvSpPr>
          <p:spPr>
            <a:xfrm>
              <a:off x="3850495" y="5782302"/>
              <a:ext cx="612788" cy="2301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CDAD983-DFE3-427C-A0AF-D639C78D95CF}"/>
              </a:ext>
            </a:extLst>
          </p:cNvPr>
          <p:cNvSpPr/>
          <p:nvPr/>
        </p:nvSpPr>
        <p:spPr>
          <a:xfrm>
            <a:off x="707932" y="4451819"/>
            <a:ext cx="610880" cy="421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B42154B6-F554-42F8-B704-F8D11D214A2A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 dirty="0">
                <a:ea typeface="맑은 고딕"/>
              </a:rPr>
              <a:t>1. 업무용</a:t>
            </a:r>
            <a:r>
              <a:rPr lang="en-US" altLang="ko-KR" sz="1600" b="1" dirty="0">
                <a:ea typeface="맑은 고딕"/>
              </a:rPr>
              <a:t>PC</a:t>
            </a:r>
            <a:r>
              <a:rPr lang="ko-KR" altLang="en-US" sz="1600" b="1" dirty="0">
                <a:ea typeface="맑은 고딕"/>
              </a:rPr>
              <a:t>사용시 재택근무방법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7168B1-9A7B-4B2E-BA8C-AB9F9AB2A62B}"/>
              </a:ext>
            </a:extLst>
          </p:cNvPr>
          <p:cNvSpPr txBox="1"/>
          <p:nvPr/>
        </p:nvSpPr>
        <p:spPr>
          <a:xfrm>
            <a:off x="5566345" y="4023611"/>
            <a:ext cx="3233013" cy="8876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err="1">
                <a:ea typeface="맑은 고딕"/>
              </a:rPr>
              <a:t>IT담당자에게</a:t>
            </a:r>
            <a:r>
              <a:rPr lang="ko-KR" altLang="en-US" sz="1200" b="1" dirty="0">
                <a:ea typeface="맑은 고딕"/>
              </a:rPr>
              <a:t> 승인요청 (전화, 메시지)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• 신재현 : 010-3500-0124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</a:t>
            </a:r>
            <a:r>
              <a:rPr lang="ko-KR" sz="1200" b="1" dirty="0">
                <a:latin typeface="Malgun Gothic"/>
                <a:ea typeface="Malgun Gothic"/>
              </a:rPr>
              <a:t>•</a:t>
            </a:r>
            <a:r>
              <a:rPr lang="ko-KR" altLang="en-US" sz="1200" b="1" dirty="0">
                <a:ea typeface="맑은 고딕"/>
              </a:rPr>
              <a:t> 임성빈 : 010-9013-8018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A63A5D-ACAC-4D2C-AE17-FB32FE9159BA}"/>
              </a:ext>
            </a:extLst>
          </p:cNvPr>
          <p:cNvSpPr txBox="1"/>
          <p:nvPr/>
        </p:nvSpPr>
        <p:spPr>
          <a:xfrm>
            <a:off x="413902" y="498465"/>
            <a:ext cx="8850941" cy="697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1) </a:t>
            </a:r>
            <a:r>
              <a:rPr lang="en-US" altLang="ko-KR" sz="1400" b="1" dirty="0" err="1">
                <a:ea typeface="맑은 고딕"/>
              </a:rPr>
              <a:t>사용자</a:t>
            </a:r>
            <a:r>
              <a:rPr lang="en-US" altLang="ko-KR" sz="1400" b="1" dirty="0">
                <a:ea typeface="맑은 고딕"/>
              </a:rPr>
              <a:t> 및 </a:t>
            </a:r>
            <a:r>
              <a:rPr lang="en-US" altLang="ko-KR" sz="1400" b="1" dirty="0" err="1">
                <a:ea typeface="맑은 고딕"/>
              </a:rPr>
              <a:t>PC인증</a:t>
            </a:r>
            <a:r>
              <a:rPr lang="en-US" altLang="ko-KR" sz="1400" b="1" dirty="0">
                <a:ea typeface="맑은 고딕"/>
              </a:rPr>
              <a:t> (</a:t>
            </a:r>
            <a:r>
              <a:rPr lang="en-US" altLang="ko-KR" sz="1400" b="1" dirty="0" err="1">
                <a:ea typeface="맑은 고딕"/>
              </a:rPr>
              <a:t>인증은</a:t>
            </a:r>
            <a:r>
              <a:rPr lang="en-US" altLang="ko-KR" sz="1400" b="1" dirty="0">
                <a:ea typeface="맑은 고딕"/>
              </a:rPr>
              <a:t> </a:t>
            </a:r>
            <a:r>
              <a:rPr lang="en-US" altLang="ko-KR" sz="1400" b="1" dirty="0" err="1">
                <a:solidFill>
                  <a:srgbClr val="FF0000"/>
                </a:solidFill>
                <a:ea typeface="맑은 고딕"/>
              </a:rPr>
              <a:t>최초</a:t>
            </a:r>
            <a:r>
              <a:rPr lang="en-US" altLang="ko-KR" sz="1400" b="1" dirty="0">
                <a:solidFill>
                  <a:srgbClr val="FF0000"/>
                </a:solidFill>
                <a:ea typeface="맑은 고딕"/>
              </a:rPr>
              <a:t> 1회 </a:t>
            </a:r>
            <a:r>
              <a:rPr lang="en-US" altLang="ko-KR" sz="1400" b="1" dirty="0" err="1">
                <a:solidFill>
                  <a:srgbClr val="FF0000"/>
                </a:solidFill>
                <a:ea typeface="맑은 고딕"/>
              </a:rPr>
              <a:t>필요</a:t>
            </a:r>
            <a:r>
              <a:rPr lang="en-US" altLang="ko-KR" sz="1400" b="1" dirty="0" err="1">
                <a:ea typeface="맑은 고딕"/>
              </a:rPr>
              <a:t>하고</a:t>
            </a:r>
            <a:r>
              <a:rPr lang="en-US" altLang="ko-KR" sz="1400" b="1" dirty="0">
                <a:ea typeface="맑은 고딕"/>
              </a:rPr>
              <a:t>, </a:t>
            </a:r>
            <a:r>
              <a:rPr lang="en-US" altLang="ko-KR" sz="1400" b="1" dirty="0" err="1">
                <a:ea typeface="맑은 고딕"/>
              </a:rPr>
              <a:t>IT승인후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사용가능</a:t>
            </a:r>
            <a:r>
              <a:rPr lang="en-US" altLang="ko-KR" sz="1400" b="1" dirty="0">
                <a:ea typeface="맑은 고딕"/>
              </a:rPr>
              <a:t>)</a:t>
            </a:r>
            <a:endParaRPr lang="ko-KR" altLang="en-US" dirty="0"/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ea typeface="+mn-lt"/>
                <a:cs typeface="+mn-lt"/>
              </a:rPr>
              <a:t>  • 재택근무 솔루션 실행을 위해 바탕화면에서 </a:t>
            </a:r>
            <a:r>
              <a:rPr lang="en-US" sz="1400" b="1" dirty="0">
                <a:ea typeface="+mn-lt"/>
                <a:cs typeface="+mn-lt"/>
              </a:rPr>
              <a:t>“</a:t>
            </a:r>
            <a:r>
              <a:rPr lang="en-US" sz="1400" b="1" dirty="0" err="1">
                <a:ea typeface="+mn-lt"/>
                <a:cs typeface="+mn-lt"/>
              </a:rPr>
              <a:t>TgateSDPAgent</a:t>
            </a:r>
            <a:r>
              <a:rPr lang="en-US" sz="1400" b="1" dirty="0">
                <a:ea typeface="+mn-lt"/>
                <a:cs typeface="+mn-lt"/>
              </a:rPr>
              <a:t>” </a:t>
            </a:r>
            <a:r>
              <a:rPr lang="ko-KR" altLang="en-US" sz="1400" b="1" dirty="0">
                <a:ea typeface="+mn-lt"/>
                <a:cs typeface="+mn-lt"/>
              </a:rPr>
              <a:t>아이콘을</a:t>
            </a:r>
            <a:r>
              <a:rPr lang="en-US" sz="1400" b="1" dirty="0">
                <a:ea typeface="+mn-lt"/>
                <a:cs typeface="+mn-lt"/>
              </a:rPr>
              <a:t> </a:t>
            </a:r>
            <a:r>
              <a:rPr lang="ko-KR" altLang="en-US" sz="1400" b="1" dirty="0">
                <a:ea typeface="+mn-lt"/>
                <a:cs typeface="+mn-lt"/>
              </a:rPr>
              <a:t>찾아서</a:t>
            </a:r>
            <a:r>
              <a:rPr lang="en-US" altLang="ko-KR" sz="1400" b="1" dirty="0">
                <a:ea typeface="+mn-lt"/>
                <a:cs typeface="+mn-lt"/>
              </a:rPr>
              <a:t> </a:t>
            </a:r>
            <a:r>
              <a:rPr lang="ko-KR" altLang="en-US" sz="1400" b="1" dirty="0">
                <a:ea typeface="+mn-lt"/>
                <a:cs typeface="+mn-lt"/>
              </a:rPr>
              <a:t>더블클릭</a:t>
            </a:r>
            <a:endParaRPr lang="en-US" sz="14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210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ABB30C3-F2DB-4C25-917F-567BDD0F9A4A}"/>
              </a:ext>
            </a:extLst>
          </p:cNvPr>
          <p:cNvSpPr/>
          <p:nvPr/>
        </p:nvSpPr>
        <p:spPr>
          <a:xfrm>
            <a:off x="700363" y="958283"/>
            <a:ext cx="4251400" cy="2805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FDD2E53-391E-416F-AC09-3371AF36148B}"/>
              </a:ext>
            </a:extLst>
          </p:cNvPr>
          <p:cNvSpPr/>
          <p:nvPr/>
        </p:nvSpPr>
        <p:spPr>
          <a:xfrm>
            <a:off x="5098058" y="958283"/>
            <a:ext cx="4260006" cy="2805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0F8DBC2-3244-4258-B850-A34775027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97300" y="6626686"/>
            <a:ext cx="2311400" cy="365125"/>
          </a:xfrm>
        </p:spPr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4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9A4E9AC-79AD-4BA2-87B3-B652C1F5BA11}"/>
              </a:ext>
            </a:extLst>
          </p:cNvPr>
          <p:cNvSpPr/>
          <p:nvPr/>
        </p:nvSpPr>
        <p:spPr>
          <a:xfrm>
            <a:off x="698494" y="961147"/>
            <a:ext cx="411419" cy="371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BE6CE-4C93-4E1F-8715-F3724B95DEB7}"/>
              </a:ext>
            </a:extLst>
          </p:cNvPr>
          <p:cNvSpPr txBox="1"/>
          <p:nvPr/>
        </p:nvSpPr>
        <p:spPr>
          <a:xfrm>
            <a:off x="1108215" y="960314"/>
            <a:ext cx="3852675" cy="8876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latin typeface="Malgun Gothic"/>
                <a:ea typeface="Malgun Gothic"/>
              </a:rPr>
              <a:t>PC </a:t>
            </a:r>
            <a:r>
              <a:rPr lang="en-US" altLang="ko-KR" sz="1200" b="1" dirty="0" err="1">
                <a:latin typeface="Malgun Gothic"/>
                <a:ea typeface="Malgun Gothic"/>
              </a:rPr>
              <a:t>우측하단에서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재택근무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솔루션</a:t>
            </a:r>
            <a:r>
              <a:rPr lang="en-US" altLang="ko-KR" sz="1200" b="1" dirty="0">
                <a:latin typeface="Malgun Gothic"/>
                <a:ea typeface="Malgun Gothic"/>
              </a:rPr>
              <a:t>(</a:t>
            </a:r>
            <a:r>
              <a:rPr lang="en-US" altLang="ko-KR" sz="1200" b="1" dirty="0" err="1">
                <a:latin typeface="Malgun Gothic"/>
                <a:ea typeface="Malgun Gothic"/>
              </a:rPr>
              <a:t>Tgate</a:t>
            </a:r>
            <a:r>
              <a:rPr lang="en-US" altLang="ko-KR" sz="1200" b="1" dirty="0">
                <a:latin typeface="Malgun Gothic"/>
                <a:ea typeface="Malgun Gothic"/>
              </a:rPr>
              <a:t> SDP Agent)가 On-</a:t>
            </a:r>
            <a:r>
              <a:rPr lang="en-US" altLang="ko-KR" sz="1200" b="1" dirty="0" err="1">
                <a:latin typeface="Malgun Gothic"/>
                <a:ea typeface="Malgun Gothic"/>
              </a:rPr>
              <a:t>Line인지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확인</a:t>
            </a:r>
            <a:endParaRPr lang="ko-KR" altLang="en-US"/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latin typeface="Malgun Gothic"/>
                <a:ea typeface="Malgun Gothic"/>
              </a:rPr>
              <a:t>(On-</a:t>
            </a:r>
            <a:r>
              <a:rPr lang="en-US" altLang="ko-KR" sz="1200" b="1" dirty="0" err="1">
                <a:latin typeface="Malgun Gothic"/>
                <a:ea typeface="Malgun Gothic"/>
              </a:rPr>
              <a:t>Line이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아닐경우</a:t>
            </a:r>
            <a:r>
              <a:rPr lang="en-US" altLang="ko-KR" sz="1200" b="1" dirty="0">
                <a:latin typeface="Malgun Gothic"/>
                <a:ea typeface="Malgun Gothic"/>
              </a:rPr>
              <a:t> </a:t>
            </a:r>
            <a:r>
              <a:rPr lang="en-US" altLang="ko-KR" sz="1200" b="1" dirty="0" err="1">
                <a:latin typeface="Malgun Gothic"/>
                <a:ea typeface="Malgun Gothic"/>
              </a:rPr>
              <a:t>재택근무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솔루션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재로그인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진행</a:t>
            </a:r>
            <a:r>
              <a:rPr lang="en-US" altLang="ko-KR" sz="1200" b="1" dirty="0">
                <a:latin typeface="Malgun Gothic"/>
                <a:ea typeface="Malgun Gothic"/>
              </a:rPr>
              <a:t>)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F7969E6-4BBD-4759-9B68-BFFA3053ED66}"/>
              </a:ext>
            </a:extLst>
          </p:cNvPr>
          <p:cNvSpPr/>
          <p:nvPr/>
        </p:nvSpPr>
        <p:spPr>
          <a:xfrm>
            <a:off x="5100025" y="960314"/>
            <a:ext cx="412560" cy="371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2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05D63-608C-443E-8829-6DC4B9095E2D}"/>
              </a:ext>
            </a:extLst>
          </p:cNvPr>
          <p:cNvSpPr txBox="1"/>
          <p:nvPr/>
        </p:nvSpPr>
        <p:spPr>
          <a:xfrm>
            <a:off x="5566345" y="994733"/>
            <a:ext cx="3766611" cy="17186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err="1">
                <a:ea typeface="맑은 고딕"/>
              </a:rPr>
              <a:t>켐트로닉스</a:t>
            </a:r>
            <a:r>
              <a:rPr lang="ko-KR" altLang="en-US" sz="1200" b="1" dirty="0">
                <a:ea typeface="맑은 고딕"/>
              </a:rPr>
              <a:t> 사내네트워크로 접속완료</a:t>
            </a:r>
            <a:endParaRPr lang="ko-KR" dirty="0"/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• 시스템 사용가능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 - 그룹웨어 : </a:t>
            </a:r>
            <a:r>
              <a:rPr lang="ko-KR" altLang="en-US" sz="1200" b="1" dirty="0" err="1">
                <a:ea typeface="맑은 고딕"/>
              </a:rPr>
              <a:t>켐트로닉스</a:t>
            </a:r>
            <a:r>
              <a:rPr lang="ko-KR" altLang="en-US" sz="1200" b="1" dirty="0">
                <a:ea typeface="맑은 고딕"/>
              </a:rPr>
              <a:t>, </a:t>
            </a:r>
            <a:r>
              <a:rPr lang="ko-KR" altLang="en-US" sz="1200" b="1" dirty="0" err="1">
                <a:ea typeface="맑은 고딕"/>
              </a:rPr>
              <a:t>비욘드아이</a:t>
            </a:r>
            <a:r>
              <a:rPr lang="ko-KR" altLang="en-US" sz="1200" b="1" dirty="0">
                <a:ea typeface="맑은 고딕"/>
              </a:rPr>
              <a:t>, </a:t>
            </a:r>
            <a:r>
              <a:rPr lang="ko-KR" altLang="en-US" sz="1200" b="1" dirty="0" err="1">
                <a:ea typeface="맑은 고딕"/>
              </a:rPr>
              <a:t>위츠</a:t>
            </a:r>
            <a:endParaRPr lang="ko-KR" altLang="en-US" sz="12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 - ERP : </a:t>
            </a:r>
            <a:r>
              <a:rPr lang="ko-KR" altLang="en-US" sz="1200" b="1" dirty="0" err="1">
                <a:ea typeface="맑은 고딕"/>
              </a:rPr>
              <a:t>켐트로닉스</a:t>
            </a:r>
            <a:r>
              <a:rPr lang="ko-KR" altLang="en-US" sz="1200" b="1" dirty="0">
                <a:ea typeface="맑은 고딕"/>
              </a:rPr>
              <a:t>, </a:t>
            </a:r>
            <a:r>
              <a:rPr lang="ko-KR" altLang="en-US" sz="1200" b="1" dirty="0" err="1">
                <a:ea typeface="맑은 고딕"/>
              </a:rPr>
              <a:t>켐트로비나</a:t>
            </a:r>
            <a:r>
              <a:rPr lang="ko-KR" altLang="en-US" sz="1200" b="1" dirty="0">
                <a:ea typeface="맑은 고딕"/>
              </a:rPr>
              <a:t>, </a:t>
            </a:r>
            <a:r>
              <a:rPr lang="ko-KR" altLang="en-US" sz="1200" b="1" dirty="0" err="1">
                <a:ea typeface="맑은 고딕"/>
              </a:rPr>
              <a:t>비욘드아이</a:t>
            </a:r>
            <a:r>
              <a:rPr lang="ko-KR" altLang="en-US" sz="1200" b="1" dirty="0">
                <a:ea typeface="맑은 고딕"/>
              </a:rPr>
              <a:t>, </a:t>
            </a:r>
            <a:r>
              <a:rPr lang="ko-KR" altLang="en-US" sz="1200" b="1" dirty="0" err="1">
                <a:ea typeface="맑은 고딕"/>
              </a:rPr>
              <a:t>위츠</a:t>
            </a:r>
            <a:endParaRPr lang="ko-KR" altLang="en-US" sz="12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 - MES : </a:t>
            </a:r>
            <a:r>
              <a:rPr lang="ko-KR" altLang="en-US" sz="1200" b="1" dirty="0" err="1">
                <a:ea typeface="맑은 고딕"/>
              </a:rPr>
              <a:t>켐트로닉스</a:t>
            </a:r>
            <a:r>
              <a:rPr lang="ko-KR" altLang="en-US" sz="1200" b="1" dirty="0">
                <a:ea typeface="맑은 고딕"/>
              </a:rPr>
              <a:t>, </a:t>
            </a:r>
            <a:r>
              <a:rPr lang="ko-KR" altLang="en-US" sz="1200" b="1" dirty="0" err="1">
                <a:ea typeface="맑은 고딕"/>
              </a:rPr>
              <a:t>켐트로비나</a:t>
            </a:r>
            <a:endParaRPr lang="ko-KR" altLang="en-US" sz="1200" b="1" dirty="0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 - 파일서버(NAS) : </a:t>
            </a:r>
            <a:r>
              <a:rPr lang="ko-KR" altLang="en-US" sz="1200" b="1" dirty="0" err="1">
                <a:ea typeface="맑은 고딕"/>
              </a:rPr>
              <a:t>켐트로닉스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753DB1-8D64-420C-AFD4-B41C14C72D1F}"/>
              </a:ext>
            </a:extLst>
          </p:cNvPr>
          <p:cNvSpPr txBox="1"/>
          <p:nvPr/>
        </p:nvSpPr>
        <p:spPr>
          <a:xfrm>
            <a:off x="413902" y="498465"/>
            <a:ext cx="8850941" cy="373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2) </a:t>
            </a:r>
            <a:r>
              <a:rPr lang="en-US" altLang="ko-KR" sz="1400" b="1" dirty="0" err="1">
                <a:ea typeface="맑은 고딕"/>
              </a:rPr>
              <a:t>재택근무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솔루션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사용시작</a:t>
            </a:r>
            <a:r>
              <a:rPr lang="en-US" altLang="ko-KR" sz="1400" b="1" dirty="0">
                <a:ea typeface="맑은 고딕"/>
              </a:rPr>
              <a:t> : </a:t>
            </a:r>
            <a:r>
              <a:rPr lang="en-US" altLang="ko-KR" sz="1400" b="1" dirty="0" err="1">
                <a:ea typeface="맑은 고딕"/>
              </a:rPr>
              <a:t>사내네트워크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접속후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동일한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업무환경에서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업무가능</a:t>
            </a:r>
            <a:r>
              <a:rPr lang="en-US" altLang="ko-KR" sz="1400" b="1" dirty="0">
                <a:ea typeface="맑은 고딕"/>
              </a:rPr>
              <a:t> </a:t>
            </a:r>
            <a:endParaRPr lang="en-US" altLang="ko-KR" sz="1400" b="1" dirty="0">
              <a:ea typeface="+mn-lt"/>
              <a:cs typeface="+mn-lt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7524A650-90F1-465F-AEE7-7425F60F01D2}"/>
              </a:ext>
            </a:extLst>
          </p:cNvPr>
          <p:cNvGrpSpPr/>
          <p:nvPr/>
        </p:nvGrpSpPr>
        <p:grpSpPr>
          <a:xfrm>
            <a:off x="1213751" y="1938966"/>
            <a:ext cx="3507334" cy="1732260"/>
            <a:chOff x="1153506" y="1715242"/>
            <a:chExt cx="3395451" cy="2076450"/>
          </a:xfrm>
        </p:grpSpPr>
        <p:pic>
          <p:nvPicPr>
            <p:cNvPr id="4" name="그림 3" descr="모니터, 컴퓨터, 화면, 시계이(가) 표시된 사진&#10;&#10;자동 생성된 설명">
              <a:extLst>
                <a:ext uri="{FF2B5EF4-FFF2-40B4-BE49-F238E27FC236}">
                  <a16:creationId xmlns:a16="http://schemas.microsoft.com/office/drawing/2014/main" id="{186B88E4-ECAF-4E4E-97BA-11728B180569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53506" y="1715242"/>
              <a:ext cx="3395451" cy="207645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7A3789B4-B37D-46A4-9EAE-6DD3148BDC7D}"/>
                </a:ext>
              </a:extLst>
            </p:cNvPr>
            <p:cNvSpPr/>
            <p:nvPr/>
          </p:nvSpPr>
          <p:spPr>
            <a:xfrm>
              <a:off x="2425061" y="3436092"/>
              <a:ext cx="308677" cy="25654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15585225-449F-4C93-9320-0C23EBDEB754}"/>
                </a:ext>
              </a:extLst>
            </p:cNvPr>
            <p:cNvSpPr/>
            <p:nvPr/>
          </p:nvSpPr>
          <p:spPr>
            <a:xfrm>
              <a:off x="1951217" y="2687477"/>
              <a:ext cx="308677" cy="25654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5" name="제목 1">
            <a:extLst>
              <a:ext uri="{FF2B5EF4-FFF2-40B4-BE49-F238E27FC236}">
                <a16:creationId xmlns:a16="http://schemas.microsoft.com/office/drawing/2014/main" id="{67D294F9-18F0-47FB-9DA4-54A868FD2278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 dirty="0">
                <a:ea typeface="맑은 고딕"/>
              </a:rPr>
              <a:t>1. 업무용</a:t>
            </a:r>
            <a:r>
              <a:rPr lang="en-US" altLang="ko-KR" sz="1600" b="1" dirty="0">
                <a:ea typeface="맑은 고딕"/>
              </a:rPr>
              <a:t>PC</a:t>
            </a:r>
            <a:r>
              <a:rPr lang="ko-KR" altLang="en-US" sz="1600" b="1" dirty="0">
                <a:ea typeface="맑은 고딕"/>
              </a:rPr>
              <a:t>사용시 재택근무방법</a:t>
            </a:r>
          </a:p>
        </p:txBody>
      </p:sp>
    </p:spTree>
    <p:extLst>
      <p:ext uri="{BB962C8B-B14F-4D97-AF65-F5344CB8AC3E}">
        <p14:creationId xmlns:p14="http://schemas.microsoft.com/office/powerpoint/2010/main" val="31039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>
            <a:extLst>
              <a:ext uri="{FF2B5EF4-FFF2-40B4-BE49-F238E27FC236}">
                <a16:creationId xmlns:a16="http://schemas.microsoft.com/office/drawing/2014/main" id="{AD70CE7B-FDB0-4BBB-BD8F-7532F83FAC7F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z="1600" b="1" dirty="0">
                <a:ea typeface="맑은 고딕"/>
              </a:rPr>
              <a:t>2. </a:t>
            </a:r>
            <a:r>
              <a:rPr lang="ko-KR" altLang="en-US" sz="1600" b="1" dirty="0">
                <a:ea typeface="맑은 고딕"/>
              </a:rPr>
              <a:t>개인용</a:t>
            </a:r>
            <a:r>
              <a:rPr lang="en-US" altLang="ko-KR" sz="1600" b="1" dirty="0">
                <a:ea typeface="맑은 고딕"/>
              </a:rPr>
              <a:t>PC</a:t>
            </a:r>
            <a:r>
              <a:rPr lang="ko-KR" altLang="en-US" sz="1600" b="1" dirty="0">
                <a:ea typeface="맑은 고딕"/>
              </a:rPr>
              <a:t>사용시 </a:t>
            </a:r>
            <a:r>
              <a:rPr lang="en-US" altLang="ko-KR" sz="1600" b="1" dirty="0" err="1">
                <a:ea typeface="맑은 고딕"/>
              </a:rPr>
              <a:t>재택근무방법</a:t>
            </a:r>
            <a:r>
              <a:rPr lang="en-US" altLang="ko-KR" sz="1600" b="1" dirty="0">
                <a:ea typeface="맑은 고딕"/>
              </a:rPr>
              <a:t> </a:t>
            </a:r>
            <a:endParaRPr lang="ko-KR" altLang="en-US" sz="1600" b="1" dirty="0">
              <a:ea typeface="맑은 고딕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46623C89-E849-42D9-890D-3046DC4AD1B0}"/>
              </a:ext>
            </a:extLst>
          </p:cNvPr>
          <p:cNvGrpSpPr/>
          <p:nvPr/>
        </p:nvGrpSpPr>
        <p:grpSpPr>
          <a:xfrm>
            <a:off x="791855" y="1573141"/>
            <a:ext cx="8782454" cy="4911793"/>
            <a:chOff x="387353" y="1710817"/>
            <a:chExt cx="9238595" cy="4627836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25F783ED-5A60-4C48-A8FA-68E9936B1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7353" y="1753179"/>
              <a:ext cx="9238595" cy="458547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C555D767-C063-478A-889E-C6B6232B0BC8}"/>
                </a:ext>
              </a:extLst>
            </p:cNvPr>
            <p:cNvSpPr/>
            <p:nvPr/>
          </p:nvSpPr>
          <p:spPr>
            <a:xfrm>
              <a:off x="768734" y="1887444"/>
              <a:ext cx="1728192" cy="2143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619D128F-FFCD-498C-BB16-A6ED8AEDC441}"/>
                </a:ext>
              </a:extLst>
            </p:cNvPr>
            <p:cNvSpPr/>
            <p:nvPr/>
          </p:nvSpPr>
          <p:spPr>
            <a:xfrm>
              <a:off x="495335" y="1710817"/>
              <a:ext cx="273399" cy="24882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>
                  <a:solidFill>
                    <a:schemeClr val="tx1"/>
                  </a:solidFill>
                </a:rPr>
                <a:t>1</a:t>
              </a: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FF1032FB-DD24-4659-8381-EA9AF7AA1AA5}"/>
                </a:ext>
              </a:extLst>
            </p:cNvPr>
            <p:cNvSpPr/>
            <p:nvPr/>
          </p:nvSpPr>
          <p:spPr>
            <a:xfrm>
              <a:off x="3336535" y="5346916"/>
              <a:ext cx="664232" cy="2488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334DA7E6-AFDE-45C7-ACE9-D8004236539B}"/>
                </a:ext>
              </a:extLst>
            </p:cNvPr>
            <p:cNvSpPr/>
            <p:nvPr/>
          </p:nvSpPr>
          <p:spPr>
            <a:xfrm>
              <a:off x="3116410" y="5161023"/>
              <a:ext cx="273399" cy="24882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>
                  <a:solidFill>
                    <a:schemeClr val="tx1"/>
                  </a:solidFill>
                </a:rPr>
                <a:t>2</a:t>
              </a:r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직선 화살표 연결선 21">
              <a:extLst>
                <a:ext uri="{FF2B5EF4-FFF2-40B4-BE49-F238E27FC236}">
                  <a16:creationId xmlns:a16="http://schemas.microsoft.com/office/drawing/2014/main" id="{AB3551FA-C9CA-4F13-A37D-28B12F6B8A2A}"/>
                </a:ext>
              </a:extLst>
            </p:cNvPr>
            <p:cNvCxnSpPr>
              <a:cxnSpLocks/>
            </p:cNvCxnSpPr>
            <p:nvPr/>
          </p:nvCxnSpPr>
          <p:spPr>
            <a:xfrm>
              <a:off x="1507694" y="2097471"/>
              <a:ext cx="2185539" cy="32076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0EEB19D-58FC-487A-8A82-F2B15F45962A}"/>
              </a:ext>
            </a:extLst>
          </p:cNvPr>
          <p:cNvSpPr txBox="1"/>
          <p:nvPr/>
        </p:nvSpPr>
        <p:spPr>
          <a:xfrm>
            <a:off x="413902" y="509597"/>
            <a:ext cx="9218422" cy="1020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>
                <a:ea typeface="맑은 고딕"/>
              </a:rPr>
              <a:t>1) </a:t>
            </a:r>
            <a:r>
              <a:rPr lang="en-US" altLang="ko-KR" sz="1400" b="1" err="1">
                <a:ea typeface="맑은 고딕"/>
              </a:rPr>
              <a:t>설치파일</a:t>
            </a:r>
            <a:r>
              <a:rPr lang="en-US" altLang="ko-KR" sz="1400" b="1">
                <a:ea typeface="맑은 고딕"/>
              </a:rPr>
              <a:t> 및 </a:t>
            </a:r>
            <a:r>
              <a:rPr lang="en-US" altLang="ko-KR" sz="1400" b="1" err="1">
                <a:ea typeface="맑은 고딕"/>
              </a:rPr>
              <a:t>매뉴얼</a:t>
            </a:r>
            <a:r>
              <a:rPr lang="en-US" altLang="ko-KR" sz="1400" b="1">
                <a:ea typeface="맑은 고딕"/>
              </a:rPr>
              <a:t> </a:t>
            </a:r>
            <a:r>
              <a:rPr lang="en-US" altLang="ko-KR" sz="1400" b="1" err="1">
                <a:ea typeface="맑은 고딕"/>
              </a:rPr>
              <a:t>다운로드</a:t>
            </a:r>
            <a:endParaRPr lang="en-US" altLang="ko-KR" sz="1400" b="1">
              <a:ea typeface="맑은 고딕"/>
            </a:endParaRPr>
          </a:p>
          <a:p>
            <a:pPr>
              <a:lnSpc>
                <a:spcPct val="150000"/>
              </a:lnSpc>
            </a:pPr>
            <a:r>
              <a:rPr lang="en-US" altLang="ko-KR" sz="1400" b="1">
                <a:ea typeface="맑은 고딕"/>
              </a:rPr>
              <a:t>   ① </a:t>
            </a:r>
            <a:r>
              <a:rPr lang="ko-KR" altLang="en-US" sz="1400" b="1">
                <a:ea typeface="맑은 고딕"/>
              </a:rPr>
              <a:t>회사 홈페이지 접속 </a:t>
            </a:r>
            <a:r>
              <a:rPr lang="en-US" altLang="ko-KR" sz="1400" b="1">
                <a:ea typeface="맑은 고딕"/>
              </a:rPr>
              <a:t>(</a:t>
            </a:r>
            <a:r>
              <a:rPr lang="en-US" altLang="ko-KR" sz="1400" b="1">
                <a:ea typeface="맑은 고딕"/>
                <a:hlinkClick r:id="rId3"/>
              </a:rPr>
              <a:t>www.chemtronics.co.kr</a:t>
            </a:r>
            <a:r>
              <a:rPr lang="en-US" altLang="ko-KR" sz="1400" b="1">
                <a:ea typeface="맑은 고딕"/>
              </a:rPr>
              <a:t>)</a:t>
            </a:r>
            <a:endParaRPr lang="ko-KR" altLang="en-US" sz="1400" b="1">
              <a:ea typeface="맑은 고딕" panose="020B05030200000200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sz="1400" b="1">
                <a:ea typeface="+mn-lt"/>
                <a:cs typeface="+mn-lt"/>
              </a:rPr>
              <a:t>   ②</a:t>
            </a:r>
            <a:r>
              <a:rPr lang="en-US" altLang="ko-KR" sz="1400" b="1">
                <a:ea typeface="+mn-lt"/>
                <a:cs typeface="+mn-lt"/>
              </a:rPr>
              <a:t> </a:t>
            </a:r>
            <a:r>
              <a:rPr lang="ko-KR" altLang="en-US" sz="1400" b="1">
                <a:ea typeface="+mn-lt"/>
                <a:cs typeface="+mn-lt"/>
              </a:rPr>
              <a:t>홈페이지 하단의 </a:t>
            </a:r>
            <a:r>
              <a:rPr lang="en-US" sz="1400" b="1">
                <a:ea typeface="+mn-lt"/>
                <a:cs typeface="+mn-lt"/>
              </a:rPr>
              <a:t>“</a:t>
            </a:r>
            <a:r>
              <a:rPr lang="ko-KR" altLang="en-US" sz="1400" b="1">
                <a:ea typeface="+mn-lt"/>
                <a:cs typeface="+mn-lt"/>
              </a:rPr>
              <a:t>재택근무솔루션</a:t>
            </a:r>
            <a:r>
              <a:rPr lang="en-US" sz="1400" b="1">
                <a:ea typeface="+mn-lt"/>
                <a:cs typeface="+mn-lt"/>
              </a:rPr>
              <a:t>” </a:t>
            </a:r>
            <a:r>
              <a:rPr lang="ko-KR" altLang="en-US" sz="1400" b="1">
                <a:ea typeface="+mn-lt"/>
                <a:cs typeface="+mn-lt"/>
              </a:rPr>
              <a:t>클릭 → 압축파일 다운로드 (매뉴얼, 설치파일)</a:t>
            </a:r>
            <a:endParaRPr lang="ko-KR" sz="1400" b="1">
              <a:latin typeface="Malgun Gothic"/>
              <a:ea typeface="Malgun Gothic"/>
            </a:endParaRPr>
          </a:p>
        </p:txBody>
      </p:sp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id="{4B675404-99E1-4E67-A7F6-75D53D88A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97300" y="6620108"/>
            <a:ext cx="2311400" cy="365125"/>
          </a:xfrm>
        </p:spPr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5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86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ABB30C3-F2DB-4C25-917F-567BDD0F9A4A}"/>
              </a:ext>
            </a:extLst>
          </p:cNvPr>
          <p:cNvSpPr/>
          <p:nvPr/>
        </p:nvSpPr>
        <p:spPr>
          <a:xfrm>
            <a:off x="691757" y="1259450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FDD2E53-391E-416F-AC09-3371AF36148B}"/>
              </a:ext>
            </a:extLst>
          </p:cNvPr>
          <p:cNvSpPr/>
          <p:nvPr/>
        </p:nvSpPr>
        <p:spPr>
          <a:xfrm>
            <a:off x="5098058" y="1259450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B1ED5A-359A-4A50-A517-C246E9364F1D}"/>
              </a:ext>
            </a:extLst>
          </p:cNvPr>
          <p:cNvSpPr/>
          <p:nvPr/>
        </p:nvSpPr>
        <p:spPr>
          <a:xfrm>
            <a:off x="691595" y="3961347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06314A1-0DB3-4438-A681-591DA5FD39D6}"/>
              </a:ext>
            </a:extLst>
          </p:cNvPr>
          <p:cNvSpPr/>
          <p:nvPr/>
        </p:nvSpPr>
        <p:spPr>
          <a:xfrm>
            <a:off x="5097045" y="3961347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0F8DBC2-3244-4258-B850-A34775027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6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9A4E9AC-79AD-4BA2-87B3-B652C1F5BA11}"/>
              </a:ext>
            </a:extLst>
          </p:cNvPr>
          <p:cNvSpPr/>
          <p:nvPr/>
        </p:nvSpPr>
        <p:spPr>
          <a:xfrm>
            <a:off x="698494" y="1262314"/>
            <a:ext cx="411419" cy="371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BE6CE-4C93-4E1F-8715-F3724B95DEB7}"/>
              </a:ext>
            </a:extLst>
          </p:cNvPr>
          <p:cNvSpPr txBox="1"/>
          <p:nvPr/>
        </p:nvSpPr>
        <p:spPr>
          <a:xfrm>
            <a:off x="1151247" y="1330319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altLang="en-US" sz="1200" b="1" dirty="0">
                <a:ea typeface="맑은 고딕"/>
              </a:rPr>
              <a:t>"OK" 버튼 클릭하여 설치진행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F7969E6-4BBD-4759-9B68-BFFA3053ED66}"/>
              </a:ext>
            </a:extLst>
          </p:cNvPr>
          <p:cNvSpPr/>
          <p:nvPr/>
        </p:nvSpPr>
        <p:spPr>
          <a:xfrm>
            <a:off x="5100025" y="1261481"/>
            <a:ext cx="412560" cy="371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2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FFDD9E6-9D41-4863-9C0E-DA21456A9939}"/>
              </a:ext>
            </a:extLst>
          </p:cNvPr>
          <p:cNvSpPr/>
          <p:nvPr/>
        </p:nvSpPr>
        <p:spPr>
          <a:xfrm>
            <a:off x="5101586" y="3966993"/>
            <a:ext cx="386741" cy="389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BC8A27A-154D-4B1F-8BC4-0A4DD792B29C}"/>
              </a:ext>
            </a:extLst>
          </p:cNvPr>
          <p:cNvSpPr/>
          <p:nvPr/>
        </p:nvSpPr>
        <p:spPr>
          <a:xfrm>
            <a:off x="698493" y="3973031"/>
            <a:ext cx="408290" cy="374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05D63-608C-443E-8829-6DC4B9095E2D}"/>
              </a:ext>
            </a:extLst>
          </p:cNvPr>
          <p:cNvSpPr txBox="1"/>
          <p:nvPr/>
        </p:nvSpPr>
        <p:spPr>
          <a:xfrm>
            <a:off x="5566345" y="1330319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altLang="en-US" sz="1200" b="1" dirty="0">
                <a:ea typeface="맑은 고딕"/>
              </a:rPr>
              <a:t>"설치" 버튼 클릭하여 설치시작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269BE2-A3C0-4F53-A964-9BF3C3250B1A}"/>
              </a:ext>
            </a:extLst>
          </p:cNvPr>
          <p:cNvSpPr txBox="1"/>
          <p:nvPr/>
        </p:nvSpPr>
        <p:spPr>
          <a:xfrm>
            <a:off x="1150967" y="4006402"/>
            <a:ext cx="3706366" cy="3336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자동설치후 "다음" 버튼 눌러서 진행</a:t>
            </a:r>
            <a:endParaRPr lang="ko-KR" sz="2000" dirty="0">
              <a:ea typeface="맑은 고딕" panose="020B0503020000020004" pitchFamily="34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FF2F56-39CA-4CE1-A36E-DA6815AC25F3}"/>
              </a:ext>
            </a:extLst>
          </p:cNvPr>
          <p:cNvSpPr txBox="1"/>
          <p:nvPr/>
        </p:nvSpPr>
        <p:spPr>
          <a:xfrm>
            <a:off x="5566345" y="3997797"/>
            <a:ext cx="3233013" cy="3336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"마침" 버튼 클릭하여 설치완료</a:t>
            </a:r>
            <a:endParaRPr lang="ko-KR" altLang="en-US" sz="1200" b="1" dirty="0">
              <a:ea typeface="맑은 고딕" panose="020B0503020000020004" pitchFamily="34" charset="-127"/>
            </a:endParaRP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2427E60B-D7A0-44E0-977B-EDABFAB220C6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 dirty="0">
                <a:ea typeface="맑은 고딕"/>
              </a:rPr>
              <a:t>2</a:t>
            </a:r>
            <a:r>
              <a:rPr lang="ko-KR" altLang="en-US" sz="1600" b="1" dirty="0">
                <a:latin typeface="맑은 고딕"/>
                <a:ea typeface="+mn-lt"/>
              </a:rPr>
              <a:t>. </a:t>
            </a:r>
            <a:r>
              <a:rPr lang="ko-KR" altLang="en-US" sz="1600" b="1" dirty="0">
                <a:latin typeface="Malgun Gothic"/>
                <a:ea typeface="+mn-lt"/>
              </a:rPr>
              <a:t>개인용</a:t>
            </a:r>
            <a:r>
              <a:rPr lang="en-US" altLang="ko-KR" sz="1600" b="1" dirty="0">
                <a:latin typeface="Malgun Gothic"/>
                <a:ea typeface="+mn-lt"/>
              </a:rPr>
              <a:t>PC</a:t>
            </a:r>
            <a:r>
              <a:rPr lang="ko-KR" altLang="en-US" sz="1600" b="1" dirty="0">
                <a:latin typeface="Malgun Gothic"/>
                <a:ea typeface="+mn-lt"/>
              </a:rPr>
              <a:t>사용시 </a:t>
            </a:r>
            <a:r>
              <a:rPr lang="en-US" sz="1600" b="1" dirty="0" err="1">
                <a:latin typeface="Malgun Gothic"/>
                <a:ea typeface="+mn-lt"/>
              </a:rPr>
              <a:t>재택근무방법</a:t>
            </a:r>
            <a:endParaRPr lang="en-US" altLang="ko-KR" sz="1600" b="1" dirty="0">
              <a:latin typeface="Malgun Gothic"/>
              <a:ea typeface="+mn-lt"/>
              <a:cs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D9DDC2-B52F-4DC9-B3AF-0D31FB98590B}"/>
              </a:ext>
            </a:extLst>
          </p:cNvPr>
          <p:cNvSpPr txBox="1"/>
          <p:nvPr/>
        </p:nvSpPr>
        <p:spPr>
          <a:xfrm>
            <a:off x="413902" y="494413"/>
            <a:ext cx="9048888" cy="697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2) </a:t>
            </a:r>
            <a:r>
              <a:rPr lang="en-US" altLang="ko-KR" sz="1400" b="1" dirty="0" err="1">
                <a:ea typeface="맑은 고딕"/>
              </a:rPr>
              <a:t>재택근무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솔루션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설치</a:t>
            </a:r>
            <a:endParaRPr lang="ko-KR" altLang="en-US" dirty="0" err="1"/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   • </a:t>
            </a:r>
            <a:r>
              <a:rPr lang="en-US" altLang="ko-KR" sz="1400" b="1" dirty="0" err="1">
                <a:ea typeface="맑은 고딕"/>
              </a:rPr>
              <a:t>켐트로닉스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홈페이지의</a:t>
            </a:r>
            <a:r>
              <a:rPr lang="en-US" altLang="ko-KR" sz="1400" b="1" dirty="0">
                <a:ea typeface="맑은 고딕"/>
              </a:rPr>
              <a:t> </a:t>
            </a:r>
            <a:r>
              <a:rPr lang="en-US" altLang="ko-KR" sz="1400" b="1" dirty="0" err="1">
                <a:ea typeface="맑은 고딕"/>
              </a:rPr>
              <a:t>재택근무솔루션에서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다운받은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설치파일</a:t>
            </a:r>
            <a:r>
              <a:rPr lang="en-US" altLang="ko-KR" sz="1400" b="1" dirty="0">
                <a:ea typeface="맑은 고딕"/>
              </a:rPr>
              <a:t>(</a:t>
            </a:r>
            <a:r>
              <a:rPr lang="en-US" altLang="ko-KR" sz="1400" b="1" dirty="0" err="1">
                <a:ea typeface="맑은 고딕"/>
              </a:rPr>
              <a:t>재택근무솔루션_원격접속용</a:t>
            </a:r>
            <a:r>
              <a:rPr lang="en-US" altLang="ko-KR" sz="1400" b="1" dirty="0">
                <a:ea typeface="맑은 고딕"/>
              </a:rPr>
              <a:t>)로 </a:t>
            </a:r>
            <a:r>
              <a:rPr lang="en-US" altLang="ko-KR" sz="1400" b="1" dirty="0" err="1">
                <a:ea typeface="맑은 고딕"/>
              </a:rPr>
              <a:t>설치</a:t>
            </a:r>
            <a:r>
              <a:rPr lang="en-US" altLang="ko-KR" sz="1400" b="1" dirty="0">
                <a:ea typeface="맑은 고딕"/>
              </a:rPr>
              <a:t>.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195B250-E916-4F9B-8E65-6ED912D87073}"/>
              </a:ext>
            </a:extLst>
          </p:cNvPr>
          <p:cNvGrpSpPr/>
          <p:nvPr/>
        </p:nvGrpSpPr>
        <p:grpSpPr>
          <a:xfrm>
            <a:off x="1152867" y="1780287"/>
            <a:ext cx="3400583" cy="1892554"/>
            <a:chOff x="696726" y="1427492"/>
            <a:chExt cx="3960000" cy="2340000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5147466C-1608-4043-B5B6-E1ABF022D232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6726" y="1427492"/>
              <a:ext cx="3960000" cy="23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7241918D-367E-4A2A-B960-FB71D0BDCEEE}"/>
                </a:ext>
              </a:extLst>
            </p:cNvPr>
            <p:cNvSpPr/>
            <p:nvPr/>
          </p:nvSpPr>
          <p:spPr>
            <a:xfrm>
              <a:off x="2265611" y="3331097"/>
              <a:ext cx="1007767" cy="3931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88375527-50FE-4C2B-B78E-D2BF40F9A5E0}"/>
              </a:ext>
            </a:extLst>
          </p:cNvPr>
          <p:cNvGrpSpPr/>
          <p:nvPr/>
        </p:nvGrpSpPr>
        <p:grpSpPr>
          <a:xfrm>
            <a:off x="5514548" y="1711449"/>
            <a:ext cx="3589924" cy="2064648"/>
            <a:chOff x="5127259" y="1427492"/>
            <a:chExt cx="3960000" cy="2340000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30A617D4-3D46-4F46-A143-6A37E06325E5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259" y="1427492"/>
              <a:ext cx="3960000" cy="23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712FABE-7DC1-4AF6-B157-BC21A1D1C05B}"/>
                </a:ext>
              </a:extLst>
            </p:cNvPr>
            <p:cNvSpPr/>
            <p:nvPr/>
          </p:nvSpPr>
          <p:spPr>
            <a:xfrm>
              <a:off x="7687942" y="3523380"/>
              <a:ext cx="720080" cy="23877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057E9272-4CEC-4609-BA22-302A78EADC11}"/>
              </a:ext>
            </a:extLst>
          </p:cNvPr>
          <p:cNvGrpSpPr/>
          <p:nvPr/>
        </p:nvGrpSpPr>
        <p:grpSpPr>
          <a:xfrm>
            <a:off x="1113711" y="4405826"/>
            <a:ext cx="3529681" cy="2064648"/>
            <a:chOff x="691997" y="4104659"/>
            <a:chExt cx="3960000" cy="2340000"/>
          </a:xfrm>
        </p:grpSpPr>
        <p:pic>
          <p:nvPicPr>
            <p:cNvPr id="22" name="그림 21" descr="텍스트이(가) 표시된 사진&#10;&#10;자동 생성된 설명">
              <a:extLst>
                <a:ext uri="{FF2B5EF4-FFF2-40B4-BE49-F238E27FC236}">
                  <a16:creationId xmlns:a16="http://schemas.microsoft.com/office/drawing/2014/main" id="{28B4E149-257C-427A-A77F-939F89E0551E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997" y="4104659"/>
              <a:ext cx="3960000" cy="23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0F66C9F9-BA49-4619-9DA1-3D97D8A765E9}"/>
                </a:ext>
              </a:extLst>
            </p:cNvPr>
            <p:cNvSpPr/>
            <p:nvPr/>
          </p:nvSpPr>
          <p:spPr>
            <a:xfrm>
              <a:off x="3280061" y="6198472"/>
              <a:ext cx="591813" cy="1877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79924245-4CBA-4E81-9929-FAC2367661AC}"/>
              </a:ext>
            </a:extLst>
          </p:cNvPr>
          <p:cNvGrpSpPr/>
          <p:nvPr/>
        </p:nvGrpSpPr>
        <p:grpSpPr>
          <a:xfrm>
            <a:off x="5566187" y="4451946"/>
            <a:ext cx="3495254" cy="2021625"/>
            <a:chOff x="5127259" y="4116361"/>
            <a:chExt cx="3960000" cy="2340000"/>
          </a:xfrm>
        </p:grpSpPr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B9D816F5-5455-4265-B5C7-B585EFA747B4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7259" y="4116361"/>
              <a:ext cx="3960000" cy="23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AA78DB2D-BD31-49FC-97E0-80B734EE8D7E}"/>
                </a:ext>
              </a:extLst>
            </p:cNvPr>
            <p:cNvSpPr/>
            <p:nvPr/>
          </p:nvSpPr>
          <p:spPr>
            <a:xfrm>
              <a:off x="7707111" y="6234283"/>
              <a:ext cx="720081" cy="22168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1938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ABB30C3-F2DB-4C25-917F-567BDD0F9A4A}"/>
              </a:ext>
            </a:extLst>
          </p:cNvPr>
          <p:cNvSpPr/>
          <p:nvPr/>
        </p:nvSpPr>
        <p:spPr>
          <a:xfrm>
            <a:off x="691757" y="1250845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FDD2E53-391E-416F-AC09-3371AF36148B}"/>
              </a:ext>
            </a:extLst>
          </p:cNvPr>
          <p:cNvSpPr/>
          <p:nvPr/>
        </p:nvSpPr>
        <p:spPr>
          <a:xfrm>
            <a:off x="5098058" y="1250845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B1ED5A-359A-4A50-A517-C246E9364F1D}"/>
              </a:ext>
            </a:extLst>
          </p:cNvPr>
          <p:cNvSpPr/>
          <p:nvPr/>
        </p:nvSpPr>
        <p:spPr>
          <a:xfrm>
            <a:off x="691595" y="3952742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06314A1-0DB3-4438-A681-591DA5FD39D6}"/>
              </a:ext>
            </a:extLst>
          </p:cNvPr>
          <p:cNvSpPr/>
          <p:nvPr/>
        </p:nvSpPr>
        <p:spPr>
          <a:xfrm>
            <a:off x="5097045" y="3952742"/>
            <a:ext cx="4260006" cy="259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0F8DBC2-3244-4258-B850-A34775027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97300" y="6626686"/>
            <a:ext cx="2311400" cy="365125"/>
          </a:xfrm>
        </p:spPr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7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9A4E9AC-79AD-4BA2-87B3-B652C1F5BA11}"/>
              </a:ext>
            </a:extLst>
          </p:cNvPr>
          <p:cNvSpPr/>
          <p:nvPr/>
        </p:nvSpPr>
        <p:spPr>
          <a:xfrm>
            <a:off x="698494" y="1253709"/>
            <a:ext cx="411419" cy="371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BE6CE-4C93-4E1F-8715-F3724B95DEB7}"/>
              </a:ext>
            </a:extLst>
          </p:cNvPr>
          <p:cNvSpPr txBox="1"/>
          <p:nvPr/>
        </p:nvSpPr>
        <p:spPr>
          <a:xfrm>
            <a:off x="1151247" y="1321714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sz="1200" b="1" dirty="0">
                <a:latin typeface="Malgun Gothic"/>
                <a:ea typeface="Malgun Gothic"/>
              </a:rPr>
              <a:t>NAC 아이디/비밀번호 </a:t>
            </a:r>
            <a:r>
              <a:rPr lang="ko-KR" sz="1200" b="1" dirty="0" err="1">
                <a:latin typeface="Malgun Gothic"/>
                <a:ea typeface="Malgun Gothic"/>
              </a:rPr>
              <a:t>입력후</a:t>
            </a:r>
            <a:r>
              <a:rPr lang="ko-KR" sz="1200" b="1" dirty="0">
                <a:latin typeface="Malgun Gothic"/>
                <a:ea typeface="Malgun Gothic"/>
              </a:rPr>
              <a:t> 로그인</a:t>
            </a:r>
            <a:endParaRPr lang="ko-KR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F7969E6-4BBD-4759-9B68-BFFA3053ED66}"/>
              </a:ext>
            </a:extLst>
          </p:cNvPr>
          <p:cNvSpPr/>
          <p:nvPr/>
        </p:nvSpPr>
        <p:spPr>
          <a:xfrm>
            <a:off x="5100025" y="1252876"/>
            <a:ext cx="412560" cy="371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2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FFDD9E6-9D41-4863-9C0E-DA21456A9939}"/>
              </a:ext>
            </a:extLst>
          </p:cNvPr>
          <p:cNvSpPr/>
          <p:nvPr/>
        </p:nvSpPr>
        <p:spPr>
          <a:xfrm>
            <a:off x="5101586" y="3958388"/>
            <a:ext cx="386741" cy="389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BC8A27A-154D-4B1F-8BC4-0A4DD792B29C}"/>
              </a:ext>
            </a:extLst>
          </p:cNvPr>
          <p:cNvSpPr/>
          <p:nvPr/>
        </p:nvSpPr>
        <p:spPr>
          <a:xfrm>
            <a:off x="698493" y="3964426"/>
            <a:ext cx="408290" cy="374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05D63-608C-443E-8829-6DC4B9095E2D}"/>
              </a:ext>
            </a:extLst>
          </p:cNvPr>
          <p:cNvSpPr txBox="1"/>
          <p:nvPr/>
        </p:nvSpPr>
        <p:spPr>
          <a:xfrm>
            <a:off x="5566345" y="1321714"/>
            <a:ext cx="3233013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ko-KR" altLang="en-US" sz="1200" b="1" dirty="0">
                <a:ea typeface="맑은 고딕"/>
              </a:rPr>
              <a:t>"</a:t>
            </a:r>
            <a:r>
              <a:rPr lang="ko-KR" altLang="en-US" sz="1200" b="1" dirty="0" err="1">
                <a:ea typeface="맑은 고딕"/>
              </a:rPr>
              <a:t>예"를</a:t>
            </a:r>
            <a:r>
              <a:rPr lang="ko-KR" altLang="en-US" sz="1200" b="1" dirty="0">
                <a:ea typeface="맑은 고딕"/>
              </a:rPr>
              <a:t> 눌러 장비를 등록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269BE2-A3C0-4F53-A964-9BF3C3250B1A}"/>
              </a:ext>
            </a:extLst>
          </p:cNvPr>
          <p:cNvSpPr txBox="1"/>
          <p:nvPr/>
        </p:nvSpPr>
        <p:spPr>
          <a:xfrm>
            <a:off x="1150967" y="3997797"/>
            <a:ext cx="3706366" cy="3336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장비등록 </a:t>
            </a:r>
            <a:r>
              <a:rPr lang="ko-KR" altLang="en-US" sz="1200" b="1" dirty="0" err="1">
                <a:ea typeface="맑은 고딕"/>
              </a:rPr>
              <a:t>완료후</a:t>
            </a:r>
            <a:r>
              <a:rPr lang="ko-KR" altLang="en-US" sz="1200" b="1" dirty="0">
                <a:ea typeface="맑은 고딕"/>
              </a:rPr>
              <a:t> "확인" 클릭</a:t>
            </a:r>
            <a:endParaRPr lang="ko-KR" altLang="en-US" sz="1200" b="1" dirty="0">
              <a:ea typeface="맑은 고딕" panose="020B0503020000020004" pitchFamily="34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FF2F56-39CA-4CE1-A36E-DA6815AC25F3}"/>
              </a:ext>
            </a:extLst>
          </p:cNvPr>
          <p:cNvSpPr txBox="1"/>
          <p:nvPr/>
        </p:nvSpPr>
        <p:spPr>
          <a:xfrm>
            <a:off x="5566345" y="3989192"/>
            <a:ext cx="3233013" cy="8876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err="1">
                <a:ea typeface="맑은 고딕"/>
              </a:rPr>
              <a:t>IT담당자에게</a:t>
            </a:r>
            <a:r>
              <a:rPr lang="ko-KR" altLang="en-US" sz="1200" b="1" dirty="0">
                <a:ea typeface="맑은 고딕"/>
              </a:rPr>
              <a:t> 승인요청 (전화, 메시지)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• 신재현 : 010-3500-0124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</a:t>
            </a:r>
            <a:r>
              <a:rPr lang="ko-KR" sz="1200" b="1" dirty="0">
                <a:latin typeface="Malgun Gothic"/>
                <a:ea typeface="Malgun Gothic"/>
              </a:rPr>
              <a:t>•</a:t>
            </a:r>
            <a:r>
              <a:rPr lang="ko-KR" altLang="en-US" sz="1200" b="1" dirty="0">
                <a:ea typeface="맑은 고딕"/>
              </a:rPr>
              <a:t> 임성빈 : 010-9013-8018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2427E60B-D7A0-44E0-977B-EDABFAB220C6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 dirty="0">
                <a:ea typeface="맑은 고딕"/>
              </a:rPr>
              <a:t>2</a:t>
            </a:r>
            <a:r>
              <a:rPr lang="ko-KR" altLang="en-US" sz="1600" b="1" dirty="0">
                <a:latin typeface="맑은 고딕"/>
                <a:ea typeface="+mn-lt"/>
              </a:rPr>
              <a:t>. </a:t>
            </a:r>
            <a:r>
              <a:rPr lang="ko-KR" altLang="en-US" sz="1600" b="1" dirty="0">
                <a:latin typeface="Malgun Gothic"/>
                <a:ea typeface="+mn-lt"/>
              </a:rPr>
              <a:t>개인용</a:t>
            </a:r>
            <a:r>
              <a:rPr lang="en-US" altLang="ko-KR" sz="1600" b="1" dirty="0">
                <a:latin typeface="Malgun Gothic"/>
                <a:ea typeface="+mn-lt"/>
              </a:rPr>
              <a:t>PC</a:t>
            </a:r>
            <a:r>
              <a:rPr lang="ko-KR" altLang="en-US" sz="1600" b="1" dirty="0">
                <a:latin typeface="Malgun Gothic"/>
                <a:ea typeface="+mn-lt"/>
              </a:rPr>
              <a:t>사용시 </a:t>
            </a:r>
            <a:r>
              <a:rPr lang="en-US" sz="1600" b="1" dirty="0" err="1">
                <a:latin typeface="Malgun Gothic"/>
                <a:ea typeface="+mn-lt"/>
              </a:rPr>
              <a:t>재택근무방법</a:t>
            </a:r>
            <a:endParaRPr lang="en-US" altLang="ko-KR" sz="1600" b="1" dirty="0">
              <a:latin typeface="Malgun Gothic"/>
              <a:ea typeface="+mn-lt"/>
              <a:cs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753DB1-8D64-420C-AFD4-B41C14C72D1F}"/>
              </a:ext>
            </a:extLst>
          </p:cNvPr>
          <p:cNvSpPr txBox="1"/>
          <p:nvPr/>
        </p:nvSpPr>
        <p:spPr>
          <a:xfrm>
            <a:off x="413902" y="498465"/>
            <a:ext cx="8850941" cy="697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3) </a:t>
            </a:r>
            <a:r>
              <a:rPr lang="en-US" altLang="ko-KR" sz="1400" b="1" dirty="0" err="1">
                <a:ea typeface="맑은 고딕"/>
              </a:rPr>
              <a:t>사용자</a:t>
            </a:r>
            <a:r>
              <a:rPr lang="en-US" altLang="ko-KR" sz="1400" b="1" dirty="0">
                <a:ea typeface="맑은 고딕"/>
              </a:rPr>
              <a:t> 및 </a:t>
            </a:r>
            <a:r>
              <a:rPr lang="en-US" altLang="ko-KR" sz="1400" b="1" dirty="0" err="1">
                <a:ea typeface="맑은 고딕"/>
              </a:rPr>
              <a:t>PC인증</a:t>
            </a:r>
            <a:r>
              <a:rPr lang="en-US" altLang="ko-KR" sz="1400" b="1" dirty="0">
                <a:ea typeface="맑은 고딕"/>
              </a:rPr>
              <a:t> (</a:t>
            </a:r>
            <a:r>
              <a:rPr lang="en-US" altLang="ko-KR" sz="1400" b="1" dirty="0" err="1">
                <a:ea typeface="맑은 고딕"/>
              </a:rPr>
              <a:t>인증은</a:t>
            </a:r>
            <a:r>
              <a:rPr lang="en-US" altLang="ko-KR" sz="1400" b="1" dirty="0">
                <a:ea typeface="맑은 고딕"/>
              </a:rPr>
              <a:t> </a:t>
            </a:r>
            <a:r>
              <a:rPr lang="en-US" altLang="ko-KR" sz="1400" b="1" dirty="0" err="1">
                <a:solidFill>
                  <a:srgbClr val="FF0000"/>
                </a:solidFill>
                <a:ea typeface="맑은 고딕"/>
              </a:rPr>
              <a:t>최초</a:t>
            </a:r>
            <a:r>
              <a:rPr lang="en-US" altLang="ko-KR" sz="1400" b="1" dirty="0">
                <a:solidFill>
                  <a:srgbClr val="FF0000"/>
                </a:solidFill>
                <a:ea typeface="맑은 고딕"/>
              </a:rPr>
              <a:t> 1회 </a:t>
            </a:r>
            <a:r>
              <a:rPr lang="en-US" altLang="ko-KR" sz="1400" b="1" dirty="0" err="1">
                <a:solidFill>
                  <a:srgbClr val="FF0000"/>
                </a:solidFill>
                <a:ea typeface="맑은 고딕"/>
              </a:rPr>
              <a:t>필요</a:t>
            </a:r>
            <a:r>
              <a:rPr lang="en-US" altLang="ko-KR" sz="1400" b="1" dirty="0" err="1">
                <a:ea typeface="맑은 고딕"/>
              </a:rPr>
              <a:t>하고</a:t>
            </a:r>
            <a:r>
              <a:rPr lang="en-US" altLang="ko-KR" sz="1400" b="1" dirty="0">
                <a:ea typeface="맑은 고딕"/>
              </a:rPr>
              <a:t>, </a:t>
            </a:r>
            <a:r>
              <a:rPr lang="en-US" altLang="ko-KR" sz="1400" b="1" dirty="0" err="1">
                <a:ea typeface="맑은 고딕"/>
              </a:rPr>
              <a:t>IT승인후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사용가능</a:t>
            </a:r>
            <a:r>
              <a:rPr lang="en-US" altLang="ko-KR" sz="1400" b="1" dirty="0">
                <a:ea typeface="맑은 고딕"/>
              </a:rPr>
              <a:t>)</a:t>
            </a:r>
            <a:endParaRPr lang="ko-KR" altLang="en-US" dirty="0"/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ea typeface="+mn-lt"/>
                <a:cs typeface="+mn-lt"/>
              </a:rPr>
              <a:t>  • 재택근무 솔루션 실행을 위해 바탕화면에서 </a:t>
            </a:r>
            <a:r>
              <a:rPr lang="en-US" sz="1400" b="1" dirty="0">
                <a:ea typeface="+mn-lt"/>
                <a:cs typeface="+mn-lt"/>
              </a:rPr>
              <a:t>“</a:t>
            </a:r>
            <a:r>
              <a:rPr lang="en-US" sz="1400" b="1" dirty="0" err="1">
                <a:ea typeface="+mn-lt"/>
                <a:cs typeface="+mn-lt"/>
              </a:rPr>
              <a:t>TgateSDPAgent</a:t>
            </a:r>
            <a:r>
              <a:rPr lang="en-US" sz="1400" b="1" dirty="0">
                <a:ea typeface="+mn-lt"/>
                <a:cs typeface="+mn-lt"/>
              </a:rPr>
              <a:t>” </a:t>
            </a:r>
            <a:r>
              <a:rPr lang="ko-KR" altLang="en-US" sz="1400" b="1" dirty="0">
                <a:ea typeface="+mn-lt"/>
                <a:cs typeface="+mn-lt"/>
              </a:rPr>
              <a:t>아이콘을</a:t>
            </a:r>
            <a:r>
              <a:rPr lang="en-US" sz="1400" b="1" dirty="0">
                <a:ea typeface="+mn-lt"/>
                <a:cs typeface="+mn-lt"/>
              </a:rPr>
              <a:t> </a:t>
            </a:r>
            <a:r>
              <a:rPr lang="ko-KR" altLang="en-US" sz="1400" b="1" dirty="0">
                <a:ea typeface="+mn-lt"/>
                <a:cs typeface="+mn-lt"/>
              </a:rPr>
              <a:t>찾아서</a:t>
            </a:r>
            <a:r>
              <a:rPr lang="en-US" altLang="ko-KR" sz="1400" b="1" dirty="0">
                <a:ea typeface="+mn-lt"/>
                <a:cs typeface="+mn-lt"/>
              </a:rPr>
              <a:t> </a:t>
            </a:r>
            <a:r>
              <a:rPr lang="ko-KR" altLang="en-US" sz="1400" b="1" dirty="0">
                <a:ea typeface="+mn-lt"/>
                <a:cs typeface="+mn-lt"/>
              </a:rPr>
              <a:t>더블클릭</a:t>
            </a:r>
            <a:endParaRPr lang="en-US" sz="1400" dirty="0">
              <a:ea typeface="+mn-lt"/>
              <a:cs typeface="+mn-lt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60FACD45-5FCD-4157-88DE-60D4646781F3}"/>
              </a:ext>
            </a:extLst>
          </p:cNvPr>
          <p:cNvGrpSpPr/>
          <p:nvPr/>
        </p:nvGrpSpPr>
        <p:grpSpPr>
          <a:xfrm>
            <a:off x="968939" y="1683114"/>
            <a:ext cx="3835448" cy="2072276"/>
            <a:chOff x="564437" y="1459390"/>
            <a:chExt cx="4214130" cy="227879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74409CD7-45CD-44AA-BB1E-9381FA82C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437" y="1459390"/>
              <a:ext cx="4214130" cy="2278790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7C1B1D86-3D59-4E3A-B4EA-B88BF69CB8DB}"/>
                </a:ext>
              </a:extLst>
            </p:cNvPr>
            <p:cNvSpPr/>
            <p:nvPr/>
          </p:nvSpPr>
          <p:spPr>
            <a:xfrm>
              <a:off x="3800392" y="2547186"/>
              <a:ext cx="734136" cy="4827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" name="그림 19">
            <a:extLst>
              <a:ext uri="{FF2B5EF4-FFF2-40B4-BE49-F238E27FC236}">
                <a16:creationId xmlns:a16="http://schemas.microsoft.com/office/drawing/2014/main" id="{3495AB62-B3A2-4148-8287-8A77B936C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55" t="9442" r="226"/>
          <a:stretch/>
        </p:blipFill>
        <p:spPr>
          <a:xfrm>
            <a:off x="5288342" y="1811069"/>
            <a:ext cx="3980086" cy="1901332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3A067076-D071-4BAF-B98F-AC09F3BD0FE5}"/>
              </a:ext>
            </a:extLst>
          </p:cNvPr>
          <p:cNvSpPr/>
          <p:nvPr/>
        </p:nvSpPr>
        <p:spPr>
          <a:xfrm>
            <a:off x="5227345" y="1715503"/>
            <a:ext cx="610880" cy="421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6CEE7986-5512-4365-9967-2B8ACDF97EF2}"/>
              </a:ext>
            </a:extLst>
          </p:cNvPr>
          <p:cNvGrpSpPr/>
          <p:nvPr/>
        </p:nvGrpSpPr>
        <p:grpSpPr>
          <a:xfrm>
            <a:off x="853234" y="4457263"/>
            <a:ext cx="4001266" cy="2000592"/>
            <a:chOff x="904873" y="4637963"/>
            <a:chExt cx="3889383" cy="1802683"/>
          </a:xfrm>
        </p:grpSpPr>
        <p:pic>
          <p:nvPicPr>
            <p:cNvPr id="25" name="그림 24" descr="텍스트이(가) 표시된 사진&#10;&#10;자동 생성된 설명">
              <a:extLst>
                <a:ext uri="{FF2B5EF4-FFF2-40B4-BE49-F238E27FC236}">
                  <a16:creationId xmlns:a16="http://schemas.microsoft.com/office/drawing/2014/main" id="{959A78FA-4B7A-4986-B83A-EB53A0BEA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30" t="9829" r="219" b="427"/>
            <a:stretch/>
          </p:blipFill>
          <p:spPr>
            <a:xfrm>
              <a:off x="904873" y="4637963"/>
              <a:ext cx="3889383" cy="1802683"/>
            </a:xfrm>
            <a:prstGeom prst="rect">
              <a:avLst/>
            </a:prstGeom>
          </p:spPr>
        </p:pic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1D1578E5-DED4-4229-9078-5DED58EA722B}"/>
                </a:ext>
              </a:extLst>
            </p:cNvPr>
            <p:cNvSpPr/>
            <p:nvPr/>
          </p:nvSpPr>
          <p:spPr>
            <a:xfrm>
              <a:off x="3850495" y="5782302"/>
              <a:ext cx="612788" cy="2301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CDAD983-DFE3-427C-A0AF-D639C78D95CF}"/>
              </a:ext>
            </a:extLst>
          </p:cNvPr>
          <p:cNvSpPr/>
          <p:nvPr/>
        </p:nvSpPr>
        <p:spPr>
          <a:xfrm>
            <a:off x="707932" y="4382981"/>
            <a:ext cx="610880" cy="421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9948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ABB30C3-F2DB-4C25-917F-567BDD0F9A4A}"/>
              </a:ext>
            </a:extLst>
          </p:cNvPr>
          <p:cNvSpPr/>
          <p:nvPr/>
        </p:nvSpPr>
        <p:spPr>
          <a:xfrm>
            <a:off x="700363" y="958283"/>
            <a:ext cx="4251400" cy="2805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FDD2E53-391E-416F-AC09-3371AF36148B}"/>
              </a:ext>
            </a:extLst>
          </p:cNvPr>
          <p:cNvSpPr/>
          <p:nvPr/>
        </p:nvSpPr>
        <p:spPr>
          <a:xfrm>
            <a:off x="5098058" y="958283"/>
            <a:ext cx="4260006" cy="2805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B1ED5A-359A-4A50-A517-C246E9364F1D}"/>
              </a:ext>
            </a:extLst>
          </p:cNvPr>
          <p:cNvSpPr/>
          <p:nvPr/>
        </p:nvSpPr>
        <p:spPr>
          <a:xfrm>
            <a:off x="700201" y="3866695"/>
            <a:ext cx="4251400" cy="27018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06314A1-0DB3-4438-A681-591DA5FD39D6}"/>
              </a:ext>
            </a:extLst>
          </p:cNvPr>
          <p:cNvSpPr/>
          <p:nvPr/>
        </p:nvSpPr>
        <p:spPr>
          <a:xfrm>
            <a:off x="5097045" y="3866695"/>
            <a:ext cx="4260006" cy="27018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0F8DBC2-3244-4258-B850-A34775027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97300" y="6626686"/>
            <a:ext cx="2311400" cy="365125"/>
          </a:xfrm>
        </p:spPr>
        <p:txBody>
          <a:bodyPr/>
          <a:lstStyle/>
          <a:p>
            <a:r>
              <a:rPr lang="en-US" altLang="ko-KR"/>
              <a:t>- </a:t>
            </a:r>
            <a:fld id="{46717A04-2260-471F-B1CA-1308583E5901}" type="slidenum">
              <a:rPr lang="ko-KR" altLang="en-US" smtClean="0"/>
              <a:pPr/>
              <a:t>8</a:t>
            </a:fld>
            <a:r>
              <a:rPr lang="ko-KR" altLang="en-US"/>
              <a:t> </a:t>
            </a:r>
            <a:r>
              <a:rPr lang="en-US" altLang="ko-KR"/>
              <a:t>-</a:t>
            </a: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9A4E9AC-79AD-4BA2-87B3-B652C1F5BA11}"/>
              </a:ext>
            </a:extLst>
          </p:cNvPr>
          <p:cNvSpPr/>
          <p:nvPr/>
        </p:nvSpPr>
        <p:spPr>
          <a:xfrm>
            <a:off x="698494" y="961147"/>
            <a:ext cx="411419" cy="371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BE6CE-4C93-4E1F-8715-F3724B95DEB7}"/>
              </a:ext>
            </a:extLst>
          </p:cNvPr>
          <p:cNvSpPr txBox="1"/>
          <p:nvPr/>
        </p:nvSpPr>
        <p:spPr>
          <a:xfrm>
            <a:off x="1108215" y="960314"/>
            <a:ext cx="3852675" cy="6106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err="1">
                <a:latin typeface="Malgun Gothic"/>
                <a:ea typeface="Malgun Gothic"/>
              </a:rPr>
              <a:t>바탕화면에서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재택근무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솔루션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아이콘을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찾아</a:t>
            </a:r>
            <a:r>
              <a:rPr lang="en-US" altLang="ko-KR" sz="1200" b="1" dirty="0">
                <a:latin typeface="Malgun Gothic"/>
                <a:ea typeface="Malgun Gothic"/>
              </a:rPr>
              <a:t> </a:t>
            </a:r>
            <a:r>
              <a:rPr lang="en-US" altLang="ko-KR" sz="1200" b="1" dirty="0" err="1">
                <a:latin typeface="Malgun Gothic"/>
                <a:ea typeface="Malgun Gothic"/>
              </a:rPr>
              <a:t>더블클릭후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아이디와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비밀번호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입력후</a:t>
            </a:r>
            <a:r>
              <a:rPr lang="en-US" altLang="ko-KR" sz="1200" b="1" dirty="0">
                <a:latin typeface="Malgun Gothic"/>
                <a:ea typeface="Malgun Gothic"/>
              </a:rPr>
              <a:t> </a:t>
            </a:r>
            <a:r>
              <a:rPr lang="en-US" altLang="ko-KR" sz="1200" b="1" dirty="0" err="1">
                <a:latin typeface="Malgun Gothic"/>
                <a:ea typeface="Malgun Gothic"/>
              </a:rPr>
              <a:t>로그인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F7969E6-4BBD-4759-9B68-BFFA3053ED66}"/>
              </a:ext>
            </a:extLst>
          </p:cNvPr>
          <p:cNvSpPr/>
          <p:nvPr/>
        </p:nvSpPr>
        <p:spPr>
          <a:xfrm>
            <a:off x="5100025" y="960314"/>
            <a:ext cx="412560" cy="371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2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FFDD9E6-9D41-4863-9C0E-DA21456A9939}"/>
              </a:ext>
            </a:extLst>
          </p:cNvPr>
          <p:cNvSpPr/>
          <p:nvPr/>
        </p:nvSpPr>
        <p:spPr>
          <a:xfrm>
            <a:off x="5101586" y="3872341"/>
            <a:ext cx="386741" cy="389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BC8A27A-154D-4B1F-8BC4-0A4DD792B29C}"/>
              </a:ext>
            </a:extLst>
          </p:cNvPr>
          <p:cNvSpPr/>
          <p:nvPr/>
        </p:nvSpPr>
        <p:spPr>
          <a:xfrm>
            <a:off x="698493" y="3878379"/>
            <a:ext cx="408290" cy="374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05D63-608C-443E-8829-6DC4B9095E2D}"/>
              </a:ext>
            </a:extLst>
          </p:cNvPr>
          <p:cNvSpPr txBox="1"/>
          <p:nvPr/>
        </p:nvSpPr>
        <p:spPr>
          <a:xfrm>
            <a:off x="5514707" y="960315"/>
            <a:ext cx="3844068" cy="7352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200" b="1" dirty="0">
                <a:latin typeface="Malgun Gothic"/>
                <a:ea typeface="+mn-lt"/>
              </a:rPr>
              <a:t>PC </a:t>
            </a:r>
            <a:r>
              <a:rPr lang="ko-KR" altLang="en-US" sz="1200" b="1" dirty="0">
                <a:latin typeface="Malgun Gothic"/>
                <a:ea typeface="+mn-lt"/>
              </a:rPr>
              <a:t>우측하단에서</a:t>
            </a:r>
            <a:r>
              <a:rPr lang="en-US" altLang="ko-KR" sz="1200" b="1" dirty="0">
                <a:latin typeface="Malgun Gothic"/>
                <a:ea typeface="+mn-lt"/>
              </a:rPr>
              <a:t> </a:t>
            </a:r>
            <a:r>
              <a:rPr lang="ko-KR" altLang="en-US" sz="1200" b="1" dirty="0">
                <a:latin typeface="Malgun Gothic"/>
                <a:ea typeface="+mn-lt"/>
              </a:rPr>
              <a:t>재택근무</a:t>
            </a:r>
            <a:r>
              <a:rPr lang="en-US" altLang="ko-KR" sz="1200" b="1" dirty="0">
                <a:latin typeface="Malgun Gothic"/>
                <a:ea typeface="+mn-lt"/>
              </a:rPr>
              <a:t> </a:t>
            </a:r>
            <a:r>
              <a:rPr lang="ko-KR" altLang="en-US" sz="1200" b="1" dirty="0">
                <a:latin typeface="Malgun Gothic"/>
                <a:ea typeface="+mn-lt"/>
              </a:rPr>
              <a:t>솔루션이 </a:t>
            </a:r>
            <a:r>
              <a:rPr lang="en-US" altLang="ko-KR" sz="1200" b="1" dirty="0">
                <a:latin typeface="Malgun Gothic"/>
                <a:ea typeface="+mn-lt"/>
              </a:rPr>
              <a:t>On-Line</a:t>
            </a:r>
            <a:r>
              <a:rPr lang="ko-KR" altLang="en-US" sz="1200" b="1" dirty="0">
                <a:latin typeface="Malgun Gothic"/>
                <a:ea typeface="+mn-lt"/>
              </a:rPr>
              <a:t>인지</a:t>
            </a:r>
            <a:r>
              <a:rPr lang="en-US" altLang="ko-KR" sz="1200" b="1" dirty="0">
                <a:latin typeface="Malgun Gothic"/>
                <a:ea typeface="+mn-lt"/>
              </a:rPr>
              <a:t> </a:t>
            </a:r>
            <a:r>
              <a:rPr lang="ko-KR" altLang="en-US" sz="1200" b="1" dirty="0">
                <a:latin typeface="Malgun Gothic"/>
                <a:ea typeface="+mn-lt"/>
              </a:rPr>
              <a:t>확인 후 </a:t>
            </a:r>
            <a:r>
              <a:rPr lang="ko-KR" altLang="en-US" sz="1200" b="1" dirty="0">
                <a:ea typeface="맑은 고딕"/>
              </a:rPr>
              <a:t>아이콘 더블클릭</a:t>
            </a:r>
          </a:p>
          <a:p>
            <a:pPr>
              <a:lnSpc>
                <a:spcPct val="120000"/>
              </a:lnSpc>
            </a:pPr>
            <a:r>
              <a:rPr lang="ko-KR" altLang="en-US" sz="1200" b="1" dirty="0">
                <a:ea typeface="맑은 고딕"/>
              </a:rPr>
              <a:t>(</a:t>
            </a:r>
            <a:r>
              <a:rPr lang="ko-KR" altLang="en-US" sz="1200" b="1" dirty="0" err="1">
                <a:ea typeface="맑은 고딕"/>
              </a:rPr>
              <a:t>On-Line이</a:t>
            </a:r>
            <a:r>
              <a:rPr lang="ko-KR" altLang="en-US" sz="1200" b="1" dirty="0">
                <a:ea typeface="맑은 고딕"/>
              </a:rPr>
              <a:t> </a:t>
            </a:r>
            <a:r>
              <a:rPr lang="ko-KR" altLang="en-US" sz="1200" b="1" dirty="0" err="1">
                <a:ea typeface="맑은 고딕"/>
              </a:rPr>
              <a:t>아닐경우</a:t>
            </a:r>
            <a:r>
              <a:rPr lang="ko-KR" altLang="en-US" sz="1200" b="1" dirty="0">
                <a:ea typeface="맑은 고딕"/>
              </a:rPr>
              <a:t> 재로그인)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269BE2-A3C0-4F53-A964-9BF3C3250B1A}"/>
              </a:ext>
            </a:extLst>
          </p:cNvPr>
          <p:cNvSpPr txBox="1"/>
          <p:nvPr/>
        </p:nvSpPr>
        <p:spPr>
          <a:xfrm>
            <a:off x="1150967" y="3911750"/>
            <a:ext cx="3706366" cy="6106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접속하려는 원격서버 </a:t>
            </a:r>
            <a:r>
              <a:rPr lang="ko-KR" altLang="en-US" sz="1200" b="1" dirty="0" err="1">
                <a:ea typeface="맑은 고딕"/>
              </a:rPr>
              <a:t>선택후</a:t>
            </a:r>
            <a:r>
              <a:rPr lang="ko-KR" altLang="en-US" sz="1200" b="1" dirty="0">
                <a:ea typeface="맑은 고딕"/>
              </a:rPr>
              <a:t> 마우스 </a:t>
            </a:r>
            <a:r>
              <a:rPr lang="ko-KR" altLang="en-US" sz="1200" b="1" dirty="0" err="1">
                <a:ea typeface="맑은 고딕"/>
              </a:rPr>
              <a:t>우클릭하여</a:t>
            </a:r>
            <a:endParaRPr lang="ko-KR" altLang="en-US" sz="1200" b="1" dirty="0" err="1">
              <a:ea typeface="맑은 고딕" panose="020B05030200000200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 "앱 실행" 클릭  </a:t>
            </a:r>
            <a:endParaRPr lang="ko-KR" altLang="en-US" sz="1200" b="1">
              <a:ea typeface="맑은 고딕" panose="020B0503020000020004" pitchFamily="34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FF2F56-39CA-4CE1-A36E-DA6815AC25F3}"/>
              </a:ext>
            </a:extLst>
          </p:cNvPr>
          <p:cNvSpPr txBox="1"/>
          <p:nvPr/>
        </p:nvSpPr>
        <p:spPr>
          <a:xfrm>
            <a:off x="5531919" y="3877330"/>
            <a:ext cx="3792430" cy="6106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ea typeface="맑은 고딕"/>
              </a:rPr>
              <a:t>접속암호 입력하여 연결(초기암호 : chemtronics1!)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00"/>
                </a:solidFill>
                <a:ea typeface="맑은 고딕"/>
              </a:rPr>
              <a:t>최초연결시 암호변경요청이 뜨는데 </a:t>
            </a:r>
            <a:r>
              <a:rPr lang="ko-KR" altLang="en-US" sz="1200" b="1" dirty="0" err="1">
                <a:solidFill>
                  <a:srgbClr val="000000"/>
                </a:solidFill>
                <a:ea typeface="맑은 고딕"/>
              </a:rPr>
              <a:t>변경후</a:t>
            </a:r>
            <a:r>
              <a:rPr lang="ko-KR" altLang="en-US" sz="1200" b="1" dirty="0">
                <a:solidFill>
                  <a:srgbClr val="000000"/>
                </a:solidFill>
                <a:ea typeface="맑은 고딕"/>
              </a:rPr>
              <a:t> 사용시작</a:t>
            </a:r>
            <a:endParaRPr lang="ko-KR" altLang="en-US" sz="1200" b="1" dirty="0">
              <a:solidFill>
                <a:srgbClr val="000000"/>
              </a:solidFill>
              <a:ea typeface="맑은 고딕" panose="020B0503020000020004" pitchFamily="34" charset="-127"/>
            </a:endParaRP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2427E60B-D7A0-44E0-977B-EDABFAB220C6}"/>
              </a:ext>
            </a:extLst>
          </p:cNvPr>
          <p:cNvSpPr txBox="1">
            <a:spLocks/>
          </p:cNvSpPr>
          <p:nvPr/>
        </p:nvSpPr>
        <p:spPr>
          <a:xfrm>
            <a:off x="272480" y="116632"/>
            <a:ext cx="9054767" cy="35719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 sz="1600" b="1" dirty="0">
                <a:ea typeface="맑은 고딕"/>
              </a:rPr>
              <a:t>2</a:t>
            </a:r>
            <a:r>
              <a:rPr lang="ko-KR" altLang="en-US" sz="1600" b="1" dirty="0">
                <a:latin typeface="맑은 고딕"/>
                <a:ea typeface="+mn-lt"/>
              </a:rPr>
              <a:t>. </a:t>
            </a:r>
            <a:r>
              <a:rPr lang="ko-KR" altLang="en-US" sz="1600" b="1" dirty="0">
                <a:latin typeface="Malgun Gothic"/>
                <a:ea typeface="+mn-lt"/>
              </a:rPr>
              <a:t>개인용</a:t>
            </a:r>
            <a:r>
              <a:rPr lang="en-US" altLang="ko-KR" sz="1600" b="1" dirty="0">
                <a:latin typeface="Malgun Gothic"/>
                <a:ea typeface="+mn-lt"/>
              </a:rPr>
              <a:t>PC</a:t>
            </a:r>
            <a:r>
              <a:rPr lang="ko-KR" altLang="en-US" sz="1600" b="1" dirty="0">
                <a:latin typeface="Malgun Gothic"/>
                <a:ea typeface="+mn-lt"/>
              </a:rPr>
              <a:t>사용시 </a:t>
            </a:r>
            <a:r>
              <a:rPr lang="en-US" sz="1600" b="1" dirty="0" err="1">
                <a:latin typeface="Malgun Gothic"/>
                <a:ea typeface="+mn-lt"/>
              </a:rPr>
              <a:t>재택근무방법</a:t>
            </a:r>
            <a:endParaRPr lang="en-US" altLang="ko-KR" sz="1600" b="1" dirty="0">
              <a:latin typeface="Malgun Gothic"/>
              <a:ea typeface="+mn-lt"/>
              <a:cs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753DB1-8D64-420C-AFD4-B41C14C72D1F}"/>
              </a:ext>
            </a:extLst>
          </p:cNvPr>
          <p:cNvSpPr txBox="1"/>
          <p:nvPr/>
        </p:nvSpPr>
        <p:spPr>
          <a:xfrm>
            <a:off x="413902" y="498465"/>
            <a:ext cx="8850941" cy="373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ea typeface="맑은 고딕"/>
              </a:rPr>
              <a:t>4) </a:t>
            </a:r>
            <a:r>
              <a:rPr lang="en-US" altLang="ko-KR" sz="1400" b="1" dirty="0" err="1">
                <a:ea typeface="맑은 고딕"/>
              </a:rPr>
              <a:t>재택근무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솔루션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사용시작</a:t>
            </a:r>
            <a:r>
              <a:rPr lang="en-US" altLang="ko-KR" sz="1400" b="1" dirty="0">
                <a:ea typeface="맑은 고딕"/>
              </a:rPr>
              <a:t> : </a:t>
            </a:r>
            <a:r>
              <a:rPr lang="en-US" altLang="ko-KR" sz="1400" b="1" dirty="0" err="1">
                <a:ea typeface="맑은 고딕"/>
              </a:rPr>
              <a:t>업무용PC에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원격접속후</a:t>
            </a:r>
            <a:r>
              <a:rPr lang="en-US" altLang="ko-KR" sz="1400" b="1" dirty="0">
                <a:ea typeface="맑은 고딕"/>
              </a:rPr>
              <a:t> </a:t>
            </a:r>
            <a:r>
              <a:rPr lang="en-US" altLang="ko-KR" sz="1400" b="1" dirty="0" err="1">
                <a:ea typeface="맑은 고딕"/>
              </a:rPr>
              <a:t>원격접속창을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통해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동일한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환경에서</a:t>
            </a:r>
            <a:r>
              <a:rPr lang="en-US" altLang="ko-KR" sz="1400" b="1" dirty="0">
                <a:ea typeface="맑은 고딕"/>
              </a:rPr>
              <a:t> </a:t>
            </a:r>
            <a:r>
              <a:rPr lang="en-US" altLang="ko-KR" sz="1400" b="1" dirty="0" err="1">
                <a:ea typeface="맑은 고딕"/>
              </a:rPr>
              <a:t>업무가능</a:t>
            </a:r>
            <a:endParaRPr lang="en-US" altLang="ko-KR" sz="1400" b="1" dirty="0" err="1">
              <a:ea typeface="+mn-lt"/>
              <a:cs typeface="+mn-lt"/>
            </a:endParaRPr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5ABF91B6-0B14-4346-9D08-05B8B1AA0EEB}"/>
              </a:ext>
            </a:extLst>
          </p:cNvPr>
          <p:cNvGrpSpPr/>
          <p:nvPr/>
        </p:nvGrpSpPr>
        <p:grpSpPr>
          <a:xfrm>
            <a:off x="5751526" y="1770715"/>
            <a:ext cx="3423894" cy="1938772"/>
            <a:chOff x="5613823" y="1400710"/>
            <a:chExt cx="3337830" cy="2282963"/>
          </a:xfrm>
        </p:grpSpPr>
        <p:pic>
          <p:nvPicPr>
            <p:cNvPr id="17" name="그림 16" descr="모니터, 화면, 측면, 주차장이(가) 표시된 사진&#10;&#10;자동 생성된 설명">
              <a:extLst>
                <a:ext uri="{FF2B5EF4-FFF2-40B4-BE49-F238E27FC236}">
                  <a16:creationId xmlns:a16="http://schemas.microsoft.com/office/drawing/2014/main" id="{56ED9F53-B69B-4B0E-AF18-BC3130356AB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613823" y="1400710"/>
              <a:ext cx="3337830" cy="2282963"/>
            </a:xfrm>
            <a:prstGeom prst="rect">
              <a:avLst/>
            </a:prstGeom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57C2D0B2-CA19-4262-BC37-26B3C29E913B}"/>
                </a:ext>
              </a:extLst>
            </p:cNvPr>
            <p:cNvSpPr/>
            <p:nvPr/>
          </p:nvSpPr>
          <p:spPr>
            <a:xfrm>
              <a:off x="6349357" y="2459579"/>
              <a:ext cx="366359" cy="28205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8EFA487-C42D-4EF3-988F-E7B478D91C91}"/>
                </a:ext>
              </a:extLst>
            </p:cNvPr>
            <p:cNvSpPr txBox="1"/>
            <p:nvPr/>
          </p:nvSpPr>
          <p:spPr>
            <a:xfrm>
              <a:off x="6529161" y="2595220"/>
              <a:ext cx="59084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ko-KR" altLang="en-US" sz="1000" b="1" dirty="0">
                  <a:solidFill>
                    <a:srgbClr val="FFFF00"/>
                  </a:solidFill>
                  <a:ea typeface="맑은 고딕"/>
                </a:rPr>
                <a:t>클릭!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200FDB-B9CF-4776-8B47-A158038032B2}"/>
                </a:ext>
              </a:extLst>
            </p:cNvPr>
            <p:cNvSpPr txBox="1"/>
            <p:nvPr/>
          </p:nvSpPr>
          <p:spPr>
            <a:xfrm>
              <a:off x="6691394" y="2741501"/>
              <a:ext cx="59084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ko-KR" altLang="en-US" sz="1000" b="1" dirty="0">
                  <a:solidFill>
                    <a:srgbClr val="FFFF00"/>
                  </a:solidFill>
                  <a:ea typeface="맑은 고딕"/>
                </a:rPr>
                <a:t>클릭!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D985A01C-30A6-42A5-892E-CBB0858CC66A}"/>
              </a:ext>
            </a:extLst>
          </p:cNvPr>
          <p:cNvGrpSpPr/>
          <p:nvPr/>
        </p:nvGrpSpPr>
        <p:grpSpPr>
          <a:xfrm>
            <a:off x="1211051" y="4518490"/>
            <a:ext cx="3628618" cy="1939389"/>
            <a:chOff x="1452031" y="4484071"/>
            <a:chExt cx="3585586" cy="2455674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4491B1BE-C8E2-4EF8-8316-DF32F93640F4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2031" y="4484071"/>
              <a:ext cx="3585586" cy="2455674"/>
            </a:xfrm>
            <a:prstGeom prst="rect">
              <a:avLst/>
            </a:prstGeom>
          </p:spPr>
        </p:pic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49567A58-E76E-4923-AD65-98A9558B26EE}"/>
                </a:ext>
              </a:extLst>
            </p:cNvPr>
            <p:cNvSpPr/>
            <p:nvPr/>
          </p:nvSpPr>
          <p:spPr>
            <a:xfrm>
              <a:off x="3141547" y="5188624"/>
              <a:ext cx="652065" cy="1522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FC1533BA-53D9-419A-B01D-38B712EB628F}"/>
              </a:ext>
            </a:extLst>
          </p:cNvPr>
          <p:cNvGrpSpPr/>
          <p:nvPr/>
        </p:nvGrpSpPr>
        <p:grpSpPr>
          <a:xfrm>
            <a:off x="5514303" y="4472025"/>
            <a:ext cx="3597355" cy="1988239"/>
            <a:chOff x="5402419" y="4394582"/>
            <a:chExt cx="3657600" cy="2143125"/>
          </a:xfrm>
        </p:grpSpPr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ECCD0CA5-BB30-440E-9DFC-590639D94B00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402419" y="4394582"/>
              <a:ext cx="3657600" cy="2143125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776751A-73C6-45B5-AEA5-16BD4782C5DB}"/>
                </a:ext>
              </a:extLst>
            </p:cNvPr>
            <p:cNvSpPr txBox="1"/>
            <p:nvPr/>
          </p:nvSpPr>
          <p:spPr>
            <a:xfrm>
              <a:off x="6058479" y="5737720"/>
              <a:ext cx="17758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000" b="1" dirty="0">
                  <a:solidFill>
                    <a:srgbClr val="FF0000"/>
                  </a:solidFill>
                </a:rPr>
                <a:t>초기암호 </a:t>
              </a:r>
              <a:r>
                <a:rPr lang="en-US" altLang="ko-KR" sz="1000" b="1" dirty="0">
                  <a:solidFill>
                    <a:srgbClr val="FF0000"/>
                  </a:solidFill>
                </a:rPr>
                <a:t>: chemtronics1!</a:t>
              </a:r>
              <a:endParaRPr lang="ko-KR" alt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9A9A0D0C-4734-42B1-8011-259F0447F35A}"/>
              </a:ext>
            </a:extLst>
          </p:cNvPr>
          <p:cNvGrpSpPr/>
          <p:nvPr/>
        </p:nvGrpSpPr>
        <p:grpSpPr>
          <a:xfrm>
            <a:off x="1545354" y="1614276"/>
            <a:ext cx="3258818" cy="2029252"/>
            <a:chOff x="564437" y="1507705"/>
            <a:chExt cx="4214130" cy="2278790"/>
          </a:xfrm>
        </p:grpSpPr>
        <p:pic>
          <p:nvPicPr>
            <p:cNvPr id="60" name="그림 59">
              <a:extLst>
                <a:ext uri="{FF2B5EF4-FFF2-40B4-BE49-F238E27FC236}">
                  <a16:creationId xmlns:a16="http://schemas.microsoft.com/office/drawing/2014/main" id="{C92566CF-DA65-4885-A252-C76215DB0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4437" y="1507705"/>
              <a:ext cx="4214130" cy="2278790"/>
            </a:xfrm>
            <a:prstGeom prst="rect">
              <a:avLst/>
            </a:prstGeom>
          </p:spPr>
        </p:pic>
        <p:sp>
          <p:nvSpPr>
            <p:cNvPr id="61" name="직사각형 60">
              <a:extLst>
                <a:ext uri="{FF2B5EF4-FFF2-40B4-BE49-F238E27FC236}">
                  <a16:creationId xmlns:a16="http://schemas.microsoft.com/office/drawing/2014/main" id="{A60CFE24-D726-46BE-942D-B8A806DE1402}"/>
                </a:ext>
              </a:extLst>
            </p:cNvPr>
            <p:cNvSpPr/>
            <p:nvPr/>
          </p:nvSpPr>
          <p:spPr>
            <a:xfrm>
              <a:off x="3800392" y="2547186"/>
              <a:ext cx="734136" cy="4827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63" name="그림 63">
            <a:extLst>
              <a:ext uri="{FF2B5EF4-FFF2-40B4-BE49-F238E27FC236}">
                <a16:creationId xmlns:a16="http://schemas.microsoft.com/office/drawing/2014/main" id="{C888AEC0-9B23-4CCC-A389-0223EC3AAC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228" y="2009584"/>
            <a:ext cx="722522" cy="82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90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92075" indent="-92075">
          <a:buFont typeface="Arial" pitchFamily="34" charset="0"/>
          <a:buChar char="•"/>
          <a:defRPr sz="10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</Words>
  <Application>Microsoft Office PowerPoint</Application>
  <PresentationFormat>A4 용지(210x297mm)</PresentationFormat>
  <Paragraphs>98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Jin's</dc:creator>
  <cp:lastModifiedBy>임성빈</cp:lastModifiedBy>
  <cp:revision>586</cp:revision>
  <cp:lastPrinted>2020-11-19T00:55:00Z</cp:lastPrinted>
  <dcterms:created xsi:type="dcterms:W3CDTF">2016-01-06T08:45:52Z</dcterms:created>
  <dcterms:modified xsi:type="dcterms:W3CDTF">2020-12-10T05:58:57Z</dcterms:modified>
</cp:coreProperties>
</file>